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Инструкция для родителей по регистрации  заявлений </a:t>
            </a:r>
            <a:r>
              <a:rPr lang="ru-RU" b="1" dirty="0" smtClean="0"/>
              <a:t>в лагерь </a:t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 smtClean="0"/>
              <a:t>ГИС «Образование Чувашской </a:t>
            </a:r>
            <a:r>
              <a:rPr lang="ru-RU" b="1" dirty="0" smtClean="0"/>
              <a:t>Республики» </a:t>
            </a:r>
            <a:r>
              <a:rPr lang="ru-RU" b="1" dirty="0" smtClean="0"/>
              <a:t>в 2023 году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/>
          <a:stretch/>
        </p:blipFill>
        <p:spPr bwMode="auto">
          <a:xfrm>
            <a:off x="323528" y="220959"/>
            <a:ext cx="2875418" cy="147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73996"/>
            <a:ext cx="6343847" cy="27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16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Если есть льготная категория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02" y="3933056"/>
            <a:ext cx="5392018" cy="25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Вводим подтверждающие документы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329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1. выбираем льготную категорию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Находим ДОЛ</a:t>
            </a:r>
            <a:endParaRPr lang="ru-RU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453">
            <a:off x="3419872" y="4219347"/>
            <a:ext cx="2484086" cy="4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6743">
            <a:off x="2631626" y="1417286"/>
            <a:ext cx="2473688" cy="13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717">
            <a:off x="2687175" y="5674487"/>
            <a:ext cx="1693045" cy="9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Выбираем лагерь (ДОЛ)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790"/>
          <a:stretch>
            <a:fillRect/>
          </a:stretch>
        </p:blipFill>
        <p:spPr bwMode="auto">
          <a:xfrm>
            <a:off x="395536" y="1628800"/>
            <a:ext cx="8316416" cy="394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247619" cy="3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69992"/>
            <a:ext cx="3595489" cy="32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Место обучения ребенка: 1. тип – ООО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2. </a:t>
            </a:r>
            <a:r>
              <a:rPr lang="ru-RU" b="1" dirty="0">
                <a:solidFill>
                  <a:srgbClr val="0070C0"/>
                </a:solidFill>
              </a:rPr>
              <a:t>- МБОУ….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27294" cy="3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Прикреплять документы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 обязательно (пропускаем, не тратим время)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2.Нажимаем галочку на </a:t>
            </a:r>
            <a:r>
              <a:rPr lang="ru-RU" b="1" u="sng" dirty="0" smtClean="0">
                <a:solidFill>
                  <a:srgbClr val="00B0F0"/>
                </a:solidFill>
              </a:rPr>
              <a:t>согласие</a:t>
            </a:r>
            <a:endParaRPr lang="ru-RU" b="1" u="sng" dirty="0">
              <a:solidFill>
                <a:srgbClr val="00B0F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4" y="4184213"/>
            <a:ext cx="936104" cy="396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 t="26142" r="56098" b="59885"/>
          <a:stretch/>
        </p:blipFill>
        <p:spPr bwMode="auto">
          <a:xfrm>
            <a:off x="1619672" y="4459863"/>
            <a:ext cx="945504" cy="3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303219" cy="32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176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1. ВВОДИМ ТЕКСТ с картинки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990020"/>
            <a:ext cx="1872208" cy="2871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4834" y="5013176"/>
            <a:ext cx="296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2. Нажимаем галочку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44008" y="4149080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72044"/>
            <a:ext cx="2520280" cy="17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805264"/>
            <a:ext cx="33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3. Регистрируем заявление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88922" r="29265" b="25"/>
          <a:stretch/>
        </p:blipFill>
        <p:spPr bwMode="auto">
          <a:xfrm>
            <a:off x="5364088" y="6174596"/>
            <a:ext cx="2422971" cy="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3851920" y="6093296"/>
            <a:ext cx="1440160" cy="303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400600" cy="20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3628" y="93223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ЗАЯВЛЕНИЕ ПРИНЯТО В ОБРАБОТКУ!!!!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3145" cy="494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Перейти по ссылке </a:t>
            </a:r>
            <a:r>
              <a:rPr lang="en-US" sz="3600" b="1" dirty="0" smtClean="0"/>
              <a:t>edu.cap.ru – </a:t>
            </a:r>
            <a:r>
              <a:rPr lang="ru-RU" sz="2800" b="1" dirty="0"/>
              <a:t>Р</a:t>
            </a:r>
            <a:r>
              <a:rPr lang="ru-RU" sz="2800" b="1" dirty="0" smtClean="0"/>
              <a:t>егистрация заявлений 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39952" y="692696"/>
            <a:ext cx="648072" cy="3960440"/>
          </a:xfrm>
          <a:prstGeom prst="straightConnector1">
            <a:avLst/>
          </a:prstGeom>
          <a:ln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6038675" cy="27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Раздел</a:t>
            </a:r>
            <a:r>
              <a:rPr lang="ru-RU" dirty="0" smtClean="0"/>
              <a:t>  </a:t>
            </a:r>
          </a:p>
          <a:p>
            <a:r>
              <a:rPr lang="ru-RU" sz="2800" b="1" dirty="0" smtClean="0"/>
              <a:t>1. </a:t>
            </a:r>
            <a:r>
              <a:rPr lang="ru-RU" sz="2800" b="1" dirty="0" smtClean="0"/>
              <a:t>Регистрация </a:t>
            </a:r>
            <a:r>
              <a:rPr lang="ru-RU" sz="2800" b="1" dirty="0" smtClean="0"/>
              <a:t>заявлений в лагерь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08104" y="1772816"/>
            <a:ext cx="244827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5880502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3573016"/>
            <a:ext cx="262341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2.Выбираем </a:t>
            </a:r>
            <a:endParaRPr lang="ru-RU" sz="2800" b="1" dirty="0" smtClean="0"/>
          </a:p>
          <a:p>
            <a:r>
              <a:rPr lang="ru-RU" sz="2800" b="1" dirty="0" smtClean="0"/>
              <a:t>СВОЙ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муниципалитет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88" y="692696"/>
            <a:ext cx="60887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6300192" cy="28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ЗАЯВИТЕЛЯ </a:t>
            </a:r>
            <a:r>
              <a:rPr lang="ru-RU" sz="1600" b="1" dirty="0" smtClean="0"/>
              <a:t>(заполняем все поля)</a:t>
            </a:r>
            <a:endParaRPr lang="ru-RU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365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РЕБЕНКА </a:t>
            </a:r>
            <a:r>
              <a:rPr lang="ru-RU" sz="1600" b="1" dirty="0" smtClean="0">
                <a:solidFill>
                  <a:prstClr val="black"/>
                </a:solidFill>
              </a:rPr>
              <a:t>(</a:t>
            </a:r>
            <a:r>
              <a:rPr lang="ru-RU" sz="1600" b="1" dirty="0">
                <a:solidFill>
                  <a:prstClr val="black"/>
                </a:solidFill>
              </a:rPr>
              <a:t>заполняем все поля)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6649877" cy="31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7193" r="2899"/>
          <a:stretch>
            <a:fillRect/>
          </a:stretch>
        </p:blipFill>
        <p:spPr bwMode="auto">
          <a:xfrm>
            <a:off x="1907704" y="3717032"/>
            <a:ext cx="7236296" cy="12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ru-RU" dirty="0" smtClean="0"/>
              <a:t>Регион</a:t>
            </a:r>
          </a:p>
          <a:p>
            <a:r>
              <a:rPr lang="ru-RU" dirty="0" smtClean="0"/>
              <a:t>   город    </a:t>
            </a:r>
          </a:p>
          <a:p>
            <a:r>
              <a:rPr lang="ru-RU" dirty="0"/>
              <a:t> </a:t>
            </a:r>
            <a:r>
              <a:rPr lang="ru-RU" dirty="0" smtClean="0"/>
              <a:t>  населенный пункт</a:t>
            </a:r>
          </a:p>
          <a:p>
            <a:r>
              <a:rPr lang="ru-RU" dirty="0"/>
              <a:t> </a:t>
            </a:r>
            <a:r>
              <a:rPr lang="ru-RU" dirty="0" smtClean="0"/>
              <a:t>  улица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*</a:t>
            </a:r>
            <a:r>
              <a:rPr lang="ru-RU" dirty="0" smtClean="0"/>
              <a:t>дом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АДРЕС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1800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Адрес  регистрации и  пи проживания </a:t>
            </a:r>
            <a:r>
              <a:rPr lang="ru-RU" sz="2000" b="1" dirty="0" smtClean="0">
                <a:solidFill>
                  <a:srgbClr val="0070C0"/>
                </a:solidFill>
              </a:rPr>
              <a:t>совпадают</a:t>
            </a:r>
            <a:r>
              <a:rPr lang="ru-RU" dirty="0" smtClean="0"/>
              <a:t>, то сразу после заполнения полей с адресом регистрации нажимаем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79712" y="5157192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2852" t="93361" r="33329" b="2468"/>
          <a:stretch>
            <a:fillRect/>
          </a:stretch>
        </p:blipFill>
        <p:spPr bwMode="auto">
          <a:xfrm>
            <a:off x="2447256" y="4725144"/>
            <a:ext cx="6696744" cy="3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E-mail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телефон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1905"/>
          <a:stretch>
            <a:fillRect/>
          </a:stretch>
        </p:blipFill>
        <p:spPr bwMode="auto">
          <a:xfrm>
            <a:off x="1" y="1772816"/>
            <a:ext cx="9144000" cy="3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532440" cy="36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Пропускаем,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НЕ заполняем!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280" r="21458"/>
          <a:stretch>
            <a:fillRect/>
          </a:stretch>
        </p:blipFill>
        <p:spPr bwMode="auto">
          <a:xfrm>
            <a:off x="1979712" y="1052736"/>
            <a:ext cx="65230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r="28413"/>
          <a:stretch>
            <a:fillRect/>
          </a:stretch>
        </p:blipFill>
        <p:spPr bwMode="auto">
          <a:xfrm>
            <a:off x="1835696" y="3068960"/>
            <a:ext cx="6768752" cy="28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Параметры заявления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 Смена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льготной категории </a:t>
            </a:r>
            <a:r>
              <a:rPr lang="ru-RU" b="1" dirty="0" smtClean="0">
                <a:solidFill>
                  <a:srgbClr val="0070C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>
                <a:solidFill>
                  <a:srgbClr val="0070C0"/>
                </a:solidFill>
              </a:rPr>
              <a:t> заполняем, галочку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 smtClean="0">
                <a:solidFill>
                  <a:srgbClr val="0070C0"/>
                </a:solidFill>
              </a:rPr>
              <a:t>ставим!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38170" t="79810" r="36637" b="13889"/>
          <a:stretch>
            <a:fillRect/>
          </a:stretch>
        </p:blipFill>
        <p:spPr bwMode="auto">
          <a:xfrm>
            <a:off x="3059832" y="6093296"/>
            <a:ext cx="5040560" cy="4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 rot="17478023">
            <a:off x="4223232" y="5237050"/>
            <a:ext cx="100925" cy="1253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330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!!!Школьники 20%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Инструкция для родителей по регистрации  заявлений в лагерь  в ГИС «Образование Чувашской Республики»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</vt:lpstr>
      <vt:lpstr>E-mail,  телефон </vt:lpstr>
      <vt:lpstr>Презентация PowerPoint</vt:lpstr>
      <vt:lpstr>Презентация PowerPoint</vt:lpstr>
      <vt:lpstr>Презентация PowerPoint</vt:lpstr>
      <vt:lpstr>Выбираем лагерь (ДОЛ)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Семенова Елена Ивановна</cp:lastModifiedBy>
  <cp:revision>17</cp:revision>
  <dcterms:created xsi:type="dcterms:W3CDTF">2023-03-30T18:57:16Z</dcterms:created>
  <dcterms:modified xsi:type="dcterms:W3CDTF">2023-03-31T05:48:54Z</dcterms:modified>
</cp:coreProperties>
</file>