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70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93958-1D93-4250-9D8C-3CB74862A7F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8.png" /><Relationship Id="rId4" Type="http://schemas.openxmlformats.org/officeDocument/2006/relationships/image" Target="../media/image17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7.png" /><Relationship Id="rId4" Type="http://schemas.openxmlformats.org/officeDocument/2006/relationships/image" Target="../media/image26.pn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Инструкция для родителей по регистрации  заявлений в лагерь </a:t>
            </a:r>
            <a:br>
              <a:rPr lang="ru-RU" b="1" dirty="0"/>
            </a:br>
            <a:r>
              <a:rPr lang="ru-RU" b="1" dirty="0"/>
              <a:t>в ГИС «Образование Чувашской Республики» в 2023 году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/>
          <a:stretch/>
        </p:blipFill>
        <p:spPr bwMode="auto">
          <a:xfrm>
            <a:off x="323528" y="220959"/>
            <a:ext cx="2875418" cy="147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73996"/>
            <a:ext cx="6343847" cy="270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716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Если есть льготная категория </a:t>
            </a:r>
            <a:r>
              <a:rPr lang="ru-RU" sz="2800" b="1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02" y="3933056"/>
            <a:ext cx="5392018" cy="25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57301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2. Вводим подтверждающие документы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916832"/>
            <a:ext cx="329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1. выбираем льготную категорию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56612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3. Находим ДОЛ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453">
            <a:off x="3419872" y="4219347"/>
            <a:ext cx="2484086" cy="45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6743">
            <a:off x="2631626" y="1417286"/>
            <a:ext cx="2473688" cy="13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6717">
            <a:off x="2687175" y="5674487"/>
            <a:ext cx="1693045" cy="92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Выбираем лагерь (ДОЛ)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790"/>
          <a:stretch>
            <a:fillRect/>
          </a:stretch>
        </p:blipFill>
        <p:spPr bwMode="auto">
          <a:xfrm>
            <a:off x="395536" y="1628800"/>
            <a:ext cx="8316416" cy="394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6247619" cy="37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69992"/>
            <a:ext cx="3595489" cy="322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71600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Место обучения ребенка: 1. тип – ООО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0232" y="27089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</a:rPr>
              <a:t>2. - МБОУ….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327294" cy="364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7544" y="62068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 Прикреплять документы </a:t>
            </a:r>
            <a:r>
              <a:rPr lang="ru-RU" b="1" dirty="0">
                <a:solidFill>
                  <a:srgbClr val="FF0000"/>
                </a:solidFill>
              </a:rPr>
              <a:t>НЕ</a:t>
            </a:r>
            <a:r>
              <a:rPr lang="ru-RU" b="1" dirty="0"/>
              <a:t> обязательно (пропускаем, не тратим время)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38610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2.Нажимаем галочку на </a:t>
            </a:r>
            <a:r>
              <a:rPr lang="ru-RU" b="1" u="sng" dirty="0">
                <a:solidFill>
                  <a:srgbClr val="00B0F0"/>
                </a:solidFill>
              </a:rPr>
              <a:t>согласие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267744" y="4184213"/>
            <a:ext cx="936104" cy="3969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1" t="26142" r="56098" b="59885"/>
          <a:stretch/>
        </p:blipFill>
        <p:spPr bwMode="auto">
          <a:xfrm>
            <a:off x="1619672" y="4459863"/>
            <a:ext cx="945504" cy="3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6303219" cy="323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13176"/>
            <a:ext cx="5064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206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1. ВВОДИМ ТЕКСТ с картинки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07704" y="990020"/>
            <a:ext cx="1872208" cy="2871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64834" y="5013176"/>
            <a:ext cx="296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2. Нажимаем галочку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644008" y="4149080"/>
            <a:ext cx="936104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72044"/>
            <a:ext cx="2520280" cy="176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608" y="5805264"/>
            <a:ext cx="33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3. Регистрируем заявление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88922" r="29265" b="25"/>
          <a:stretch/>
        </p:blipFill>
        <p:spPr bwMode="auto">
          <a:xfrm>
            <a:off x="5364088" y="6174596"/>
            <a:ext cx="2422971" cy="4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3851920" y="6093296"/>
            <a:ext cx="1440160" cy="3032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5400600" cy="208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23628" y="932235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ЗАЯВЛЕНИЕ ПРИНЯТО В ОБРАБОТКУ!!!!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33145" cy="494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Перейти по ссылке </a:t>
            </a:r>
            <a:r>
              <a:rPr lang="en-US" sz="3600" b="1" dirty="0"/>
              <a:t>edu.cap.ru – </a:t>
            </a:r>
            <a:r>
              <a:rPr lang="ru-RU" sz="2800" b="1" dirty="0"/>
              <a:t>Регистрация заявлений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139952" y="692696"/>
            <a:ext cx="648072" cy="3960440"/>
          </a:xfrm>
          <a:prstGeom prst="straightConnector1">
            <a:avLst/>
          </a:prstGeom>
          <a:ln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48680"/>
            <a:ext cx="6038675" cy="279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340768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Раздел</a:t>
            </a:r>
            <a:r>
              <a:rPr lang="ru-RU" dirty="0"/>
              <a:t>  </a:t>
            </a:r>
          </a:p>
          <a:p>
            <a:r>
              <a:rPr lang="ru-RU" sz="2800" b="1" dirty="0"/>
              <a:t>1. Регистрация заявлений в лагерь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508104" y="1772816"/>
            <a:ext cx="2448272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356992"/>
            <a:ext cx="5880502" cy="280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1520" y="3573016"/>
            <a:ext cx="2623410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2.Выбираем </a:t>
            </a:r>
          </a:p>
          <a:p>
            <a:r>
              <a:rPr lang="ru-RU" sz="2800" b="1" dirty="0"/>
              <a:t>СВОЙ 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муниципалитет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388" y="692696"/>
            <a:ext cx="60887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17032"/>
            <a:ext cx="6300192" cy="289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26064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Данные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ЗАЯВИТЕЛЯ </a:t>
            </a:r>
            <a:r>
              <a:rPr lang="ru-RU" sz="1600" b="1" dirty="0"/>
              <a:t>(заполняем все поля)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93651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26064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0070C0"/>
                </a:solidFill>
              </a:rPr>
              <a:t>Данные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РЕБЕНКА </a:t>
            </a:r>
            <a:r>
              <a:rPr lang="ru-RU" sz="1600" b="1" dirty="0">
                <a:solidFill>
                  <a:prstClr val="black"/>
                </a:solidFill>
              </a:rPr>
              <a:t>(заполняем все поля)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36712"/>
            <a:ext cx="6649877" cy="315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7193" r="2899"/>
          <a:stretch>
            <a:fillRect/>
          </a:stretch>
        </p:blipFill>
        <p:spPr bwMode="auto">
          <a:xfrm>
            <a:off x="1907704" y="3717032"/>
            <a:ext cx="7236296" cy="12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76470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 </a:t>
            </a:r>
            <a:r>
              <a:rPr lang="ru-RU" dirty="0"/>
              <a:t>Регион</a:t>
            </a:r>
          </a:p>
          <a:p>
            <a:r>
              <a:rPr lang="ru-RU" dirty="0"/>
              <a:t>   город    </a:t>
            </a:r>
          </a:p>
          <a:p>
            <a:r>
              <a:rPr lang="ru-RU" dirty="0"/>
              <a:t>   населенный пункт</a:t>
            </a:r>
          </a:p>
          <a:p>
            <a:r>
              <a:rPr lang="ru-RU" dirty="0"/>
              <a:t>   улица</a:t>
            </a:r>
          </a:p>
          <a:p>
            <a:r>
              <a:rPr lang="ru-RU" dirty="0">
                <a:solidFill>
                  <a:srgbClr val="FF0000"/>
                </a:solidFill>
              </a:rPr>
              <a:t> *</a:t>
            </a:r>
            <a:r>
              <a:rPr lang="ru-RU" dirty="0"/>
              <a:t>дом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5280" cy="57606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АДРЕС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356992"/>
            <a:ext cx="1800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Адрес  регистрации и  пи проживания </a:t>
            </a:r>
            <a:r>
              <a:rPr lang="ru-RU" sz="2000" b="1" dirty="0">
                <a:solidFill>
                  <a:srgbClr val="0070C0"/>
                </a:solidFill>
              </a:rPr>
              <a:t>совпадают</a:t>
            </a:r>
            <a:r>
              <a:rPr lang="ru-RU" dirty="0"/>
              <a:t>, то сразу после заполнения полей с адресом регистрации нажимаем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979712" y="5157192"/>
            <a:ext cx="2232248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32852" t="93361" r="33329" b="2468"/>
          <a:stretch>
            <a:fillRect/>
          </a:stretch>
        </p:blipFill>
        <p:spPr bwMode="auto">
          <a:xfrm>
            <a:off x="2447256" y="4725144"/>
            <a:ext cx="6696744" cy="33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E-mail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телефон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21905"/>
          <a:stretch>
            <a:fillRect/>
          </a:stretch>
        </p:blipFill>
        <p:spPr bwMode="auto">
          <a:xfrm>
            <a:off x="1" y="1772816"/>
            <a:ext cx="9144000" cy="333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532440" cy="369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33265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Пропускаем,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НЕ заполняем!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280" r="21458"/>
          <a:stretch>
            <a:fillRect/>
          </a:stretch>
        </p:blipFill>
        <p:spPr bwMode="auto">
          <a:xfrm>
            <a:off x="1979712" y="1052736"/>
            <a:ext cx="652309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r="28413"/>
          <a:stretch>
            <a:fillRect/>
          </a:stretch>
        </p:blipFill>
        <p:spPr bwMode="auto">
          <a:xfrm>
            <a:off x="1835696" y="3068960"/>
            <a:ext cx="6768752" cy="284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47667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Параметры заявления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62880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!!! Смена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22920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Если </a:t>
            </a:r>
            <a:r>
              <a:rPr lang="ru-RU" b="1" dirty="0">
                <a:solidFill>
                  <a:srgbClr val="FF0000"/>
                </a:solidFill>
              </a:rPr>
              <a:t>НЕТ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льготной категории </a:t>
            </a:r>
            <a:r>
              <a:rPr lang="ru-RU" b="1" dirty="0">
                <a:solidFill>
                  <a:srgbClr val="0070C0"/>
                </a:solidFill>
              </a:rPr>
              <a:t>–</a:t>
            </a:r>
            <a:r>
              <a:rPr lang="ru-RU" b="1" dirty="0">
                <a:solidFill>
                  <a:srgbClr val="FF0000"/>
                </a:solidFill>
              </a:rPr>
              <a:t>НЕ</a:t>
            </a:r>
            <a:r>
              <a:rPr lang="ru-RU" b="1" dirty="0">
                <a:solidFill>
                  <a:srgbClr val="0070C0"/>
                </a:solidFill>
              </a:rPr>
              <a:t> заполняем, галочку </a:t>
            </a:r>
            <a:r>
              <a:rPr lang="ru-RU" b="1" dirty="0">
                <a:solidFill>
                  <a:srgbClr val="FF0000"/>
                </a:solidFill>
              </a:rPr>
              <a:t>НЕ </a:t>
            </a:r>
            <a:r>
              <a:rPr lang="ru-RU" b="1" dirty="0">
                <a:solidFill>
                  <a:srgbClr val="0070C0"/>
                </a:solidFill>
              </a:rPr>
              <a:t>ставим!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38170" t="79810" r="36637" b="13889"/>
          <a:stretch>
            <a:fillRect/>
          </a:stretch>
        </p:blipFill>
        <p:spPr bwMode="auto">
          <a:xfrm>
            <a:off x="3059832" y="6093296"/>
            <a:ext cx="5040560" cy="45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низ 13"/>
          <p:cNvSpPr/>
          <p:nvPr/>
        </p:nvSpPr>
        <p:spPr>
          <a:xfrm rot="17478023">
            <a:off x="4223232" y="5237050"/>
            <a:ext cx="100925" cy="12538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93305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!!!Школьники 20%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171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Инструкция для родителей по регистрации  заявлений в лагерь  в ГИС «Образование Чувашской Республики»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АДРЕС</vt:lpstr>
      <vt:lpstr>E-mail,  телефон </vt:lpstr>
      <vt:lpstr>Презентация PowerPoint</vt:lpstr>
      <vt:lpstr>Презентация PowerPoint</vt:lpstr>
      <vt:lpstr>Презентация PowerPoint</vt:lpstr>
      <vt:lpstr>Выбираем лагерь (ДОЛ)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Алена Герасимова</cp:lastModifiedBy>
  <cp:revision>18</cp:revision>
  <dcterms:created xsi:type="dcterms:W3CDTF">2023-03-30T18:57:16Z</dcterms:created>
  <dcterms:modified xsi:type="dcterms:W3CDTF">2023-04-06T11:30:28Z</dcterms:modified>
</cp:coreProperties>
</file>