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6" r:id="rId3"/>
    <p:sldId id="257" r:id="rId4"/>
    <p:sldId id="260" r:id="rId5"/>
    <p:sldId id="261" r:id="rId6"/>
    <p:sldId id="262" r:id="rId7"/>
    <p:sldId id="264" r:id="rId8"/>
    <p:sldId id="265" r:id="rId9"/>
    <p:sldId id="266" r:id="rId10"/>
    <p:sldId id="268" r:id="rId11"/>
    <p:sldId id="270" r:id="rId12"/>
    <p:sldId id="272" r:id="rId13"/>
    <p:sldId id="273" r:id="rId14"/>
    <p:sldId id="274" r:id="rId15"/>
    <p:sldId id="27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2244" y="-6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93958-1D93-4250-9D8C-3CB74862A7F6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97B6-D998-426C-B80A-8C97461B05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93958-1D93-4250-9D8C-3CB74862A7F6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97B6-D998-426C-B80A-8C97461B05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93958-1D93-4250-9D8C-3CB74862A7F6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97B6-D998-426C-B80A-8C97461B05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93958-1D93-4250-9D8C-3CB74862A7F6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97B6-D998-426C-B80A-8C97461B05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93958-1D93-4250-9D8C-3CB74862A7F6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97B6-D998-426C-B80A-8C97461B05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93958-1D93-4250-9D8C-3CB74862A7F6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97B6-D998-426C-B80A-8C97461B05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93958-1D93-4250-9D8C-3CB74862A7F6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97B6-D998-426C-B80A-8C97461B05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93958-1D93-4250-9D8C-3CB74862A7F6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97B6-D998-426C-B80A-8C97461B05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93958-1D93-4250-9D8C-3CB74862A7F6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97B6-D998-426C-B80A-8C97461B05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93958-1D93-4250-9D8C-3CB74862A7F6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97B6-D998-426C-B80A-8C97461B05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93958-1D93-4250-9D8C-3CB74862A7F6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97B6-D998-426C-B80A-8C97461B05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93958-1D93-4250-9D8C-3CB74862A7F6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D97B6-D998-426C-B80A-8C97461B05B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3488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Инструкция для родителей по регистрации  заявлений в лагерь </a:t>
            </a:r>
            <a:br>
              <a:rPr lang="ru-RU" b="1" dirty="0" smtClean="0"/>
            </a:br>
            <a:r>
              <a:rPr lang="ru-RU" b="1" dirty="0" smtClean="0"/>
              <a:t>в ГИС «Образование Чувашской Республики» в 2023 году</a:t>
            </a:r>
            <a:endParaRPr lang="ru-R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23"/>
          <a:stretch/>
        </p:blipFill>
        <p:spPr bwMode="auto">
          <a:xfrm>
            <a:off x="323528" y="220959"/>
            <a:ext cx="2875418" cy="1472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773996"/>
            <a:ext cx="6343847" cy="2701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67544" y="404664"/>
            <a:ext cx="7164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Если есть льготная категория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smtClean="0"/>
              <a:t> </a:t>
            </a:r>
            <a:endParaRPr lang="ru-RU" sz="28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602" y="3933056"/>
            <a:ext cx="5392018" cy="254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5576" y="3573016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2. Вводим подтверждающие документы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55576" y="1916832"/>
            <a:ext cx="32940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>
                <a:solidFill>
                  <a:prstClr val="black"/>
                </a:solidFill>
              </a:rPr>
              <a:t>1. выбираем льготную категорию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9592" y="5661248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3. Находим ДОЛ</a:t>
            </a:r>
            <a:endParaRPr lang="ru-RU" b="1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3453">
            <a:off x="3419872" y="4219347"/>
            <a:ext cx="2484086" cy="457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86743">
            <a:off x="2631626" y="1417286"/>
            <a:ext cx="2473688" cy="1354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86717">
            <a:off x="2687175" y="5674487"/>
            <a:ext cx="1693045" cy="927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Выбираем лагерь (ДОЛ)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t="1790"/>
          <a:stretch>
            <a:fillRect/>
          </a:stretch>
        </p:blipFill>
        <p:spPr bwMode="auto">
          <a:xfrm>
            <a:off x="395536" y="1628800"/>
            <a:ext cx="8316416" cy="3949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6247619" cy="3733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3269992"/>
            <a:ext cx="3595489" cy="3221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971600" y="188640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Место обучения ребенка: 1. тип – ООО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60232" y="270892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 smtClean="0">
                <a:solidFill>
                  <a:srgbClr val="0070C0"/>
                </a:solidFill>
              </a:rPr>
              <a:t>2. </a:t>
            </a:r>
            <a:r>
              <a:rPr lang="ru-RU" b="1" dirty="0">
                <a:solidFill>
                  <a:srgbClr val="0070C0"/>
                </a:solidFill>
              </a:rPr>
              <a:t>- МБОУ….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8327294" cy="3642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67544" y="620688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1. Прикреплять документы </a:t>
            </a:r>
            <a:r>
              <a:rPr lang="ru-RU" b="1" dirty="0" smtClean="0">
                <a:solidFill>
                  <a:srgbClr val="FF0000"/>
                </a:solidFill>
              </a:rPr>
              <a:t>НЕ</a:t>
            </a:r>
            <a:r>
              <a:rPr lang="ru-RU" b="1" dirty="0" smtClean="0"/>
              <a:t> обязательно (пропускаем, не тратим время) 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11560" y="3861048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2.Нажимаем галочку на </a:t>
            </a:r>
            <a:r>
              <a:rPr lang="ru-RU" b="1" u="sng" dirty="0" smtClean="0">
                <a:solidFill>
                  <a:srgbClr val="00B0F0"/>
                </a:solidFill>
              </a:rPr>
              <a:t>согласие</a:t>
            </a:r>
            <a:endParaRPr lang="ru-RU" b="1" u="sng" dirty="0">
              <a:solidFill>
                <a:srgbClr val="00B0F0"/>
              </a:solidFill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2267744" y="4184213"/>
            <a:ext cx="936104" cy="39691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61" t="26142" r="56098" b="59885"/>
          <a:stretch/>
        </p:blipFill>
        <p:spPr bwMode="auto">
          <a:xfrm>
            <a:off x="1619672" y="4459863"/>
            <a:ext cx="945504" cy="388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412776"/>
            <a:ext cx="6303219" cy="3239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013176"/>
            <a:ext cx="506413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3608" y="620688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B0F0"/>
                </a:solidFill>
              </a:rPr>
              <a:t>1. ВВОДИМ ТЕКСТ с картинки</a:t>
            </a:r>
            <a:endParaRPr lang="ru-RU" b="1" dirty="0">
              <a:solidFill>
                <a:srgbClr val="00B0F0"/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1907704" y="990020"/>
            <a:ext cx="1872208" cy="287102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464834" y="5013176"/>
            <a:ext cx="2963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B0F0"/>
                </a:solidFill>
              </a:rPr>
              <a:t>2. Нажимаем галочку</a:t>
            </a:r>
            <a:endParaRPr lang="ru-RU" b="1" dirty="0">
              <a:solidFill>
                <a:srgbClr val="00B0F0"/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4644008" y="4149080"/>
            <a:ext cx="936104" cy="93610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672044"/>
            <a:ext cx="2520280" cy="1761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043608" y="5805264"/>
            <a:ext cx="3314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B0F0"/>
                </a:solidFill>
              </a:rPr>
              <a:t>3. Регистрируем заявление</a:t>
            </a:r>
            <a:endParaRPr lang="ru-RU" b="1" dirty="0">
              <a:solidFill>
                <a:srgbClr val="00B0F0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00" t="88922" r="29265" b="25"/>
          <a:stretch/>
        </p:blipFill>
        <p:spPr bwMode="auto">
          <a:xfrm>
            <a:off x="5364088" y="6174596"/>
            <a:ext cx="2422971" cy="443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Прямая со стрелкой 11"/>
          <p:cNvCxnSpPr/>
          <p:nvPr/>
        </p:nvCxnSpPr>
        <p:spPr>
          <a:xfrm>
            <a:off x="3851920" y="6093296"/>
            <a:ext cx="1440160" cy="30320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348880"/>
            <a:ext cx="5400600" cy="2085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223628" y="932235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ЗАЯВЛЕНИЕ ПРИНЯТО В ОБРАБОТКУ!!!!  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96752"/>
            <a:ext cx="8733145" cy="4948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51520" y="260648"/>
            <a:ext cx="8604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Перейти по ссылке </a:t>
            </a:r>
            <a:r>
              <a:rPr lang="en-US" sz="3600" b="1" dirty="0" smtClean="0"/>
              <a:t>edu.cap.ru – </a:t>
            </a:r>
            <a:r>
              <a:rPr lang="ru-RU" sz="2800" b="1" dirty="0"/>
              <a:t>Р</a:t>
            </a:r>
            <a:r>
              <a:rPr lang="ru-RU" sz="2800" b="1" dirty="0" smtClean="0"/>
              <a:t>егистрация заявлений </a:t>
            </a:r>
            <a:endParaRPr lang="ru-RU" sz="2800" b="1" dirty="0"/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4139952" y="692696"/>
            <a:ext cx="648072" cy="3960440"/>
          </a:xfrm>
          <a:prstGeom prst="straightConnector1">
            <a:avLst/>
          </a:prstGeom>
          <a:ln cmpd="thickThin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548680"/>
            <a:ext cx="6038675" cy="2793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51520" y="1340768"/>
            <a:ext cx="52565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Раздел</a:t>
            </a:r>
            <a:r>
              <a:rPr lang="ru-RU" dirty="0" smtClean="0"/>
              <a:t>  </a:t>
            </a:r>
          </a:p>
          <a:p>
            <a:r>
              <a:rPr lang="ru-RU" sz="2800" b="1" dirty="0" smtClean="0"/>
              <a:t>1. Регистрация заявлений в лагерь</a:t>
            </a:r>
            <a:endParaRPr lang="ru-RU" sz="2800" b="1" dirty="0"/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5508104" y="1772816"/>
            <a:ext cx="2448272" cy="3600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3356992"/>
            <a:ext cx="5880502" cy="2807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251520" y="3573016"/>
            <a:ext cx="2623410" cy="16619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2.Выбираем </a:t>
            </a:r>
          </a:p>
          <a:p>
            <a:r>
              <a:rPr lang="ru-RU" sz="2800" b="1" dirty="0" smtClean="0"/>
              <a:t>СВОЙ </a:t>
            </a:r>
          </a:p>
          <a:p>
            <a:r>
              <a:rPr lang="ru-RU" sz="2800" b="1" dirty="0" smtClean="0">
                <a:solidFill>
                  <a:srgbClr val="0070C0"/>
                </a:solidFill>
              </a:rPr>
              <a:t>муниципалитет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2388" y="692696"/>
            <a:ext cx="608873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3717032"/>
            <a:ext cx="6300192" cy="2892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39552" y="260648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Данные</a:t>
            </a:r>
            <a:r>
              <a:rPr lang="ru-RU" sz="2800" b="1" dirty="0" smtClean="0"/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ЗАЯВИТЕЛЯ </a:t>
            </a:r>
            <a:r>
              <a:rPr lang="ru-RU" sz="1600" b="1" dirty="0" smtClean="0"/>
              <a:t>(заполняем все поля)</a:t>
            </a:r>
            <a:endParaRPr lang="ru-RU" sz="16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96752"/>
            <a:ext cx="7936518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39552" y="260648"/>
            <a:ext cx="76328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0070C0"/>
                </a:solidFill>
              </a:rPr>
              <a:t>Данные</a:t>
            </a:r>
            <a:r>
              <a:rPr lang="ru-RU" sz="2800" b="1" dirty="0" smtClean="0"/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РЕБЕНКА </a:t>
            </a:r>
            <a:r>
              <a:rPr lang="ru-RU" sz="1600" b="1" dirty="0" smtClean="0">
                <a:solidFill>
                  <a:prstClr val="black"/>
                </a:solidFill>
              </a:rPr>
              <a:t>(</a:t>
            </a:r>
            <a:r>
              <a:rPr lang="ru-RU" sz="1600" b="1" dirty="0">
                <a:solidFill>
                  <a:prstClr val="black"/>
                </a:solidFill>
              </a:rPr>
              <a:t>заполняем все поля)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836712"/>
            <a:ext cx="6649877" cy="3151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57193" r="2899"/>
          <a:stretch>
            <a:fillRect/>
          </a:stretch>
        </p:blipFill>
        <p:spPr bwMode="auto">
          <a:xfrm>
            <a:off x="1907704" y="3717032"/>
            <a:ext cx="7236296" cy="1278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51520" y="764704"/>
            <a:ext cx="30963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* </a:t>
            </a:r>
            <a:r>
              <a:rPr lang="ru-RU" dirty="0" smtClean="0"/>
              <a:t>Регион</a:t>
            </a:r>
          </a:p>
          <a:p>
            <a:r>
              <a:rPr lang="ru-RU" dirty="0" smtClean="0"/>
              <a:t>   город    </a:t>
            </a:r>
          </a:p>
          <a:p>
            <a:r>
              <a:rPr lang="ru-RU" dirty="0"/>
              <a:t> </a:t>
            </a:r>
            <a:r>
              <a:rPr lang="ru-RU" dirty="0" smtClean="0"/>
              <a:t>  населенный пункт</a:t>
            </a:r>
          </a:p>
          <a:p>
            <a:r>
              <a:rPr lang="ru-RU" dirty="0"/>
              <a:t> </a:t>
            </a:r>
            <a:r>
              <a:rPr lang="ru-RU" dirty="0" smtClean="0"/>
              <a:t>  улица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 *</a:t>
            </a:r>
            <a:r>
              <a:rPr lang="ru-RU" dirty="0" smtClean="0"/>
              <a:t>дом</a:t>
            </a:r>
            <a:endParaRPr lang="ru-RU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435280" cy="576064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АДРЕС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4" y="3356992"/>
            <a:ext cx="18002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Если Адрес  регистрации и  пи проживания </a:t>
            </a:r>
            <a:r>
              <a:rPr lang="ru-RU" sz="2000" b="1" dirty="0" smtClean="0">
                <a:solidFill>
                  <a:srgbClr val="0070C0"/>
                </a:solidFill>
              </a:rPr>
              <a:t>совпадают</a:t>
            </a:r>
            <a:r>
              <a:rPr lang="ru-RU" dirty="0" smtClean="0"/>
              <a:t>, то сразу после заполнения полей с адресом регистрации нажимаем </a:t>
            </a:r>
            <a:endParaRPr lang="ru-RU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 flipV="1">
            <a:off x="1979712" y="5157192"/>
            <a:ext cx="2232248" cy="108012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/>
          <a:srcRect l="32852" t="93361" r="33329" b="2468"/>
          <a:stretch>
            <a:fillRect/>
          </a:stretch>
        </p:blipFill>
        <p:spPr bwMode="auto">
          <a:xfrm>
            <a:off x="2447256" y="4725144"/>
            <a:ext cx="6696744" cy="330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E-mail</a:t>
            </a:r>
            <a:r>
              <a:rPr lang="ru-RU" b="1" dirty="0" smtClean="0">
                <a:solidFill>
                  <a:srgbClr val="0070C0"/>
                </a:solidFill>
              </a:rPr>
              <a:t>, 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ru-RU" b="1" dirty="0" smtClean="0">
                <a:solidFill>
                  <a:srgbClr val="0070C0"/>
                </a:solidFill>
              </a:rPr>
              <a:t>телефон 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t="21905"/>
          <a:stretch>
            <a:fillRect/>
          </a:stretch>
        </p:blipFill>
        <p:spPr bwMode="auto">
          <a:xfrm>
            <a:off x="1" y="1772816"/>
            <a:ext cx="9144000" cy="3337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16832"/>
            <a:ext cx="8532440" cy="3698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99592" y="332656"/>
            <a:ext cx="684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Пропускаем,</a:t>
            </a:r>
            <a:r>
              <a:rPr lang="ru-RU" sz="3200" dirty="0" smtClean="0">
                <a:solidFill>
                  <a:srgbClr val="0070C0"/>
                </a:solidFill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>НЕ заполняем!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5280" r="21458"/>
          <a:stretch>
            <a:fillRect/>
          </a:stretch>
        </p:blipFill>
        <p:spPr bwMode="auto">
          <a:xfrm>
            <a:off x="1979712" y="1052736"/>
            <a:ext cx="652309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/>
          <a:srcRect r="28413"/>
          <a:stretch>
            <a:fillRect/>
          </a:stretch>
        </p:blipFill>
        <p:spPr bwMode="auto">
          <a:xfrm>
            <a:off x="1835696" y="3068960"/>
            <a:ext cx="6768752" cy="2840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619672" y="476672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Параметры заявления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628800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!!! Смена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3528" y="5229200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Если </a:t>
            </a:r>
            <a:r>
              <a:rPr lang="ru-RU" b="1" dirty="0" smtClean="0">
                <a:solidFill>
                  <a:srgbClr val="FF0000"/>
                </a:solidFill>
              </a:rPr>
              <a:t>НЕТ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льготной категории </a:t>
            </a:r>
            <a:r>
              <a:rPr lang="ru-RU" b="1" dirty="0" smtClean="0">
                <a:solidFill>
                  <a:srgbClr val="0070C0"/>
                </a:solidFill>
              </a:rPr>
              <a:t>–</a:t>
            </a:r>
            <a:r>
              <a:rPr lang="ru-RU" b="1" dirty="0" smtClean="0">
                <a:solidFill>
                  <a:srgbClr val="FF0000"/>
                </a:solidFill>
              </a:rPr>
              <a:t>НЕ</a:t>
            </a:r>
            <a:r>
              <a:rPr lang="ru-RU" b="1" dirty="0" smtClean="0">
                <a:solidFill>
                  <a:srgbClr val="0070C0"/>
                </a:solidFill>
              </a:rPr>
              <a:t> заполняем, галочку </a:t>
            </a:r>
            <a:r>
              <a:rPr lang="ru-RU" b="1" dirty="0" smtClean="0">
                <a:solidFill>
                  <a:srgbClr val="FF0000"/>
                </a:solidFill>
              </a:rPr>
              <a:t>НЕ </a:t>
            </a:r>
            <a:r>
              <a:rPr lang="ru-RU" b="1" dirty="0" smtClean="0">
                <a:solidFill>
                  <a:srgbClr val="0070C0"/>
                </a:solidFill>
              </a:rPr>
              <a:t>ставим! 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 l="38170" t="79810" r="36637" b="13889"/>
          <a:stretch>
            <a:fillRect/>
          </a:stretch>
        </p:blipFill>
        <p:spPr bwMode="auto">
          <a:xfrm>
            <a:off x="3059832" y="6093296"/>
            <a:ext cx="5040560" cy="45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Стрелка вниз 13"/>
          <p:cNvSpPr/>
          <p:nvPr/>
        </p:nvSpPr>
        <p:spPr>
          <a:xfrm rot="17478023">
            <a:off x="4223232" y="5237050"/>
            <a:ext cx="100925" cy="125389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3933056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!!!Школьники 20%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171</Words>
  <Application>Microsoft Office PowerPoint</Application>
  <PresentationFormat>Экран (4:3)</PresentationFormat>
  <Paragraphs>36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Инструкция для родителей по регистрации  заявлений в лагерь  в ГИС «Образование Чувашской Республики» в 2023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АДРЕС</vt:lpstr>
      <vt:lpstr>E-mail,  телефон </vt:lpstr>
      <vt:lpstr>Презентация PowerPoint</vt:lpstr>
      <vt:lpstr>Презентация PowerPoint</vt:lpstr>
      <vt:lpstr>Презентация PowerPoint</vt:lpstr>
      <vt:lpstr>Выбираем лагерь (ДОЛ)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Elena</dc:creator>
  <cp:lastModifiedBy>zam_vr</cp:lastModifiedBy>
  <cp:revision>17</cp:revision>
  <dcterms:created xsi:type="dcterms:W3CDTF">2023-03-30T18:57:16Z</dcterms:created>
  <dcterms:modified xsi:type="dcterms:W3CDTF">2023-04-07T04:39:46Z</dcterms:modified>
</cp:coreProperties>
</file>