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Инструкция для родителей по регистрации  заявлений в лагерь </a:t>
            </a:r>
            <a:br>
              <a:rPr lang="ru-RU" b="1" dirty="0"/>
            </a:br>
            <a:r>
              <a:rPr lang="ru-RU" b="1" dirty="0"/>
              <a:t>в ГИС «Образование Чувашской Республики» в 2023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Если есть льготная категория </a:t>
            </a:r>
            <a:r>
              <a:rPr lang="ru-RU" sz="2800" b="1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Вводим подтверждающие документы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 Находим ДОЛ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Выбираем лагерь (ДОЛ)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Место обучения ребенка: 1. тип – ООО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2. - МБОУ….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Прикреплять документы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b="1" dirty="0"/>
              <a:t> обязательно (пропускаем, не тратим время)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2.Нажимаем галочку на </a:t>
            </a:r>
            <a:r>
              <a:rPr lang="ru-RU" b="1" u="sng" dirty="0">
                <a:solidFill>
                  <a:srgbClr val="00B0F0"/>
                </a:solidFill>
              </a:rPr>
              <a:t>согласие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1. ВВОДИМ ТЕКСТ с картинки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2. Нажимаем галочку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3. Регистрируем заявление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ЗАЯВЛЕНИЕ ПРИНЯТО В ОБРАБОТКУ!!!!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Перейти по ссылке </a:t>
            </a:r>
            <a:r>
              <a:rPr lang="en-US" sz="3600" b="1" dirty="0"/>
              <a:t>edu.cap.ru – </a:t>
            </a:r>
            <a:r>
              <a:rPr lang="ru-RU" sz="2800" b="1" dirty="0"/>
              <a:t>Регистрация заявлений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Раздел</a:t>
            </a:r>
            <a:r>
              <a:rPr lang="ru-RU" dirty="0"/>
              <a:t>  </a:t>
            </a:r>
          </a:p>
          <a:p>
            <a:r>
              <a:rPr lang="ru-RU" sz="2800" b="1" dirty="0"/>
              <a:t>1. Регистрация заявлений в лагерь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2.Выбираем </a:t>
            </a:r>
          </a:p>
          <a:p>
            <a:r>
              <a:rPr lang="ru-RU" sz="2800" b="1" dirty="0"/>
              <a:t>СВОЙ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Данные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ЗАЯВИТЕЛЯ </a:t>
            </a:r>
            <a:r>
              <a:rPr lang="ru-RU" sz="1600" b="1" dirty="0"/>
              <a:t>(заполняем все поля)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</a:rPr>
              <a:t>Данные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РЕБЕНКА </a:t>
            </a:r>
            <a:r>
              <a:rPr lang="ru-RU" sz="1600" b="1" dirty="0">
                <a:solidFill>
                  <a:prstClr val="black"/>
                </a:solidFill>
              </a:rPr>
              <a:t>(заполняем все поля)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ru-RU" dirty="0"/>
              <a:t>Регион</a:t>
            </a:r>
          </a:p>
          <a:p>
            <a:r>
              <a:rPr lang="ru-RU" dirty="0"/>
              <a:t>   город    </a:t>
            </a:r>
          </a:p>
          <a:p>
            <a:r>
              <a:rPr lang="ru-RU" dirty="0"/>
              <a:t>   населенный пункт</a:t>
            </a:r>
          </a:p>
          <a:p>
            <a:r>
              <a:rPr lang="ru-RU" dirty="0"/>
              <a:t>   улица</a:t>
            </a:r>
          </a:p>
          <a:p>
            <a:r>
              <a:rPr lang="ru-RU" dirty="0">
                <a:solidFill>
                  <a:srgbClr val="FF0000"/>
                </a:solidFill>
              </a:rPr>
              <a:t> *</a:t>
            </a:r>
            <a:r>
              <a:rPr lang="ru-RU" dirty="0"/>
              <a:t>дом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Адрес  регистрации и  пи проживания </a:t>
            </a:r>
            <a:r>
              <a:rPr lang="ru-RU" sz="2000" b="1" dirty="0">
                <a:solidFill>
                  <a:srgbClr val="0070C0"/>
                </a:solidFill>
              </a:rPr>
              <a:t>совпадают</a:t>
            </a:r>
            <a:r>
              <a:rPr lang="ru-RU" dirty="0"/>
              <a:t>, то сразу после заполнения полей с адресом регистрации нажимаем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E-mail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телефон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Пропускаем,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НЕ заполняем!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Параметры заявления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Если 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>
                <a:solidFill>
                  <a:srgbClr val="0070C0"/>
                </a:solidFill>
              </a:rPr>
              <a:t>–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b="1" dirty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0070C0"/>
                </a:solidFill>
              </a:rPr>
              <a:t>ставим!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!!!Школьники 20%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Инструкция для родителей по регистрации  заявлений в лагерь  в ГИС «Образование Чувашской Республики»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user</cp:lastModifiedBy>
  <cp:revision>17</cp:revision>
  <dcterms:created xsi:type="dcterms:W3CDTF">2023-03-30T18:57:16Z</dcterms:created>
  <dcterms:modified xsi:type="dcterms:W3CDTF">2023-04-07T02:45:32Z</dcterms:modified>
</cp:coreProperties>
</file>