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93" d="100"/>
          <a:sy n="93" d="100"/>
        </p:scale>
        <p:origin x="-1044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7EB3-952F-4759-986F-16E7BD1B881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23CB99D-8A90-487A-AA41-F97A382BE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7EB3-952F-4759-986F-16E7BD1B881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B99D-8A90-487A-AA41-F97A382BE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7EB3-952F-4759-986F-16E7BD1B881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B99D-8A90-487A-AA41-F97A382BE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7EB3-952F-4759-986F-16E7BD1B881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23CB99D-8A90-487A-AA41-F97A382BE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7EB3-952F-4759-986F-16E7BD1B881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B99D-8A90-487A-AA41-F97A382BE3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7EB3-952F-4759-986F-16E7BD1B881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B99D-8A90-487A-AA41-F97A382BE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7EB3-952F-4759-986F-16E7BD1B881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23CB99D-8A90-487A-AA41-F97A382BE3B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7EB3-952F-4759-986F-16E7BD1B881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B99D-8A90-487A-AA41-F97A382BE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7EB3-952F-4759-986F-16E7BD1B881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B99D-8A90-487A-AA41-F97A382BE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7EB3-952F-4759-986F-16E7BD1B881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B99D-8A90-487A-AA41-F97A382BE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7EB3-952F-4759-986F-16E7BD1B881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B99D-8A90-487A-AA41-F97A382BE3B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1B7EB3-952F-4759-986F-16E7BD1B881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3CB99D-8A90-487A-AA41-F97A382BE3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oldat.ru/forum/viewtopic.php?f=7&amp;t=403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0" y="74180"/>
            <a:ext cx="6861464" cy="3296341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Валиуллов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Минулла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Арифуллович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(1917-1944)</a:t>
            </a: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8" y="74180"/>
            <a:ext cx="5618212" cy="4213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4709608"/>
            <a:ext cx="8034391" cy="1054194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считаем его своим героем, потому что наша школа сыграла важную роль в установлении его личности и судьбы.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760" y="2311685"/>
            <a:ext cx="3678866" cy="42843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e9c2a487c85a9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1"/>
    </mc:Choice>
    <mc:Fallback xmlns="">
      <p:transition spd="slow" advTm="1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3372"/>
            <a:ext cx="6920345" cy="669915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Валиуллов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Минулла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Арифуллович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– участник Великой Отечественной войны, гвардии старший сержант, командир отделения курсов младших лейтенантов ЮЗФ, командовал стрелковым взводом 1147го СП 353й СД. Погиб 1 февраля 1944 года во время ожесточенных боев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Никопольско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-Криворожской наступательной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операции.  Здесь погибло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не менее 40 тысяч советских и более 14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тысяч немецких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 солдат (это примерно 700 человек в день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!). До 2016 года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Минулла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Арифуллович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числился в списке без вести пропавших.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18" y="0"/>
            <a:ext cx="5190382" cy="5190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3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55"/>
    </mc:Choice>
    <mc:Fallback xmlns="">
      <p:transition spd="slow" advTm="2135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46" y="0"/>
            <a:ext cx="7805882" cy="5808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039593" y="109106"/>
            <a:ext cx="6619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t-RU" sz="2800" b="1" dirty="0">
                <a:solidFill>
                  <a:srgbClr val="FF0000"/>
                </a:solidFill>
              </a:rPr>
              <a:t>Боевой пут</a:t>
            </a:r>
            <a:r>
              <a:rPr lang="ru-RU" sz="2800" b="1" dirty="0">
                <a:solidFill>
                  <a:srgbClr val="FF0000"/>
                </a:solidFill>
              </a:rPr>
              <a:t>ь</a:t>
            </a:r>
            <a:r>
              <a:rPr lang="tt-RU" sz="2800" b="1" dirty="0">
                <a:solidFill>
                  <a:srgbClr val="FF0000"/>
                </a:solidFill>
              </a:rPr>
              <a:t> </a:t>
            </a:r>
            <a:r>
              <a:rPr lang="tt-RU" sz="2800" b="1" dirty="0" smtClean="0">
                <a:solidFill>
                  <a:srgbClr val="FF0000"/>
                </a:solidFill>
              </a:rPr>
              <a:t>Валиуллова М.А.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2534" name="Picture 6" descr="http://necropolispb.ru/images/references/r_00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2" y="5808664"/>
            <a:ext cx="4667249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28617"/>
            <a:ext cx="4291444" cy="6029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08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1"/>
    </mc:Choice>
    <mc:Fallback xmlns="">
      <p:transition spd="slow" advTm="1168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129"/>
            <a:ext cx="5570524" cy="3767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2" y="2150470"/>
            <a:ext cx="3189762" cy="4784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9a501b02465bf300ac93529de8e789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96" y="3856586"/>
            <a:ext cx="4587586" cy="3055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93518" y="72735"/>
            <a:ext cx="1188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Останки </a:t>
            </a:r>
            <a:r>
              <a:rPr lang="ru-RU" dirty="0" err="1"/>
              <a:t>Валиуллова</a:t>
            </a:r>
            <a:r>
              <a:rPr lang="ru-RU" dirty="0"/>
              <a:t> М.А. и 44 советских  солдат найдены в Днепропетровской области (</a:t>
            </a:r>
            <a:r>
              <a:rPr lang="ru-RU" dirty="0" err="1"/>
              <a:t>Софиевский</a:t>
            </a:r>
            <a:r>
              <a:rPr lang="ru-RU" dirty="0"/>
              <a:t> район) во время работы "Всеукраинской поисковой военно-мемориальной экспедиции "Освобождение </a:t>
            </a:r>
            <a:r>
              <a:rPr lang="ru-RU" dirty="0" err="1"/>
              <a:t>Кривбасса</a:t>
            </a:r>
            <a:r>
              <a:rPr lang="ru-RU" dirty="0"/>
              <a:t>". Экспедиция проводилась с 5 по 12 августа </a:t>
            </a:r>
            <a:r>
              <a:rPr lang="ru-RU" dirty="0" smtClean="0"/>
              <a:t>2016 года. В </a:t>
            </a:r>
            <a:r>
              <a:rPr lang="ru-RU" dirty="0"/>
              <a:t>мероприятии приняли  участие более 60 поисковиков Украины, среди которых 27 школьников. </a:t>
            </a:r>
            <a:endParaRPr lang="ru-RU" dirty="0" smtClean="0"/>
          </a:p>
          <a:p>
            <a:r>
              <a:rPr lang="ru-RU" dirty="0" smtClean="0"/>
              <a:t>     Поисковикам </a:t>
            </a:r>
            <a:r>
              <a:rPr lang="ru-RU" dirty="0"/>
              <a:t>удалось обнаружить среди останков медаль «За боевые заслуги», по  номеру которой было установлено имя солдата. Им оказался  </a:t>
            </a:r>
            <a:r>
              <a:rPr lang="ru-RU" b="1" dirty="0" err="1" smtClean="0"/>
              <a:t>Валиуллов</a:t>
            </a:r>
            <a:r>
              <a:rPr lang="ru-RU" b="1" dirty="0" smtClean="0"/>
              <a:t> </a:t>
            </a:r>
            <a:r>
              <a:rPr lang="ru-RU" b="1" dirty="0" err="1" smtClean="0"/>
              <a:t>Минулла</a:t>
            </a:r>
            <a:r>
              <a:rPr lang="ru-RU" b="1" dirty="0" smtClean="0"/>
              <a:t> </a:t>
            </a:r>
            <a:r>
              <a:rPr lang="ru-RU" b="1" dirty="0" err="1" smtClean="0"/>
              <a:t>Арифуллович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9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6"/>
    </mc:Choice>
    <mc:Fallback xmlns="">
      <p:transition spd="slow" advTm="1284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6918" y="540327"/>
            <a:ext cx="7551882" cy="5539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В </a:t>
            </a:r>
            <a:r>
              <a:rPr lang="ru-RU" dirty="0"/>
              <a:t>2016-2017 годах продолжились поиски родственников </a:t>
            </a:r>
            <a:r>
              <a:rPr lang="ru-RU" dirty="0" err="1"/>
              <a:t>Валиуллова</a:t>
            </a:r>
            <a:r>
              <a:rPr lang="ru-RU" dirty="0"/>
              <a:t> М.А. В поиске принимали участие много неравнодушных людей, ход поиска отражен в форуме </a:t>
            </a:r>
            <a:r>
              <a:rPr lang="ru-RU" dirty="0" err="1" smtClean="0"/>
              <a:t>Солдат.ру</a:t>
            </a:r>
            <a:r>
              <a:rPr lang="ru-RU" dirty="0"/>
              <a:t> </a:t>
            </a:r>
            <a:r>
              <a:rPr lang="ru-RU" sz="2100" dirty="0" smtClean="0">
                <a:solidFill>
                  <a:srgbClr val="FF0000"/>
                </a:solidFill>
                <a:hlinkClick r:id="rId2"/>
              </a:rPr>
              <a:t>(</a:t>
            </a:r>
            <a:r>
              <a:rPr lang="ru-RU" sz="2100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ru-RU" sz="2100" dirty="0" smtClean="0">
                <a:solidFill>
                  <a:srgbClr val="FF0000"/>
                </a:solidFill>
                <a:hlinkClick r:id="rId2"/>
              </a:rPr>
              <a:t>www.soldat.ru/forum/viewtopic.php?f=7&amp;t=40342). </a:t>
            </a:r>
            <a:endParaRPr lang="ru-RU" sz="21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100" dirty="0"/>
              <a:t> </a:t>
            </a:r>
            <a:r>
              <a:rPr lang="ru-RU" sz="2100" dirty="0" smtClean="0"/>
              <a:t>       </a:t>
            </a:r>
            <a:r>
              <a:rPr lang="ru-RU" dirty="0" smtClean="0"/>
              <a:t>Учителям </a:t>
            </a:r>
            <a:r>
              <a:rPr lang="ru-RU" dirty="0"/>
              <a:t>МБОУ «</a:t>
            </a:r>
            <a:r>
              <a:rPr lang="ru-RU" dirty="0" err="1"/>
              <a:t>Шыгырданская</a:t>
            </a:r>
            <a:r>
              <a:rPr lang="ru-RU" dirty="0"/>
              <a:t> СОШ №1» удалось установить  родственников старшего сержанта. Для этого им пришлось проделать большую работу: опрос старожилов села, поиск родственников жены солдата, сведений в метрических книгах, архивных документах – </a:t>
            </a:r>
            <a:r>
              <a:rPr lang="ru-RU" dirty="0" err="1"/>
              <a:t>похозяйственных</a:t>
            </a:r>
            <a:r>
              <a:rPr lang="ru-RU" dirty="0"/>
              <a:t> книгах за 1935-1941 года. В итоге выяснили, что родственниками </a:t>
            </a:r>
            <a:r>
              <a:rPr lang="ru-RU" dirty="0" err="1"/>
              <a:t>Валиуллова</a:t>
            </a:r>
            <a:r>
              <a:rPr lang="ru-RU" dirty="0"/>
              <a:t> является семья </a:t>
            </a:r>
            <a:r>
              <a:rPr lang="ru-RU" dirty="0" err="1"/>
              <a:t>Амалеевых</a:t>
            </a:r>
            <a:r>
              <a:rPr lang="ru-RU" dirty="0"/>
              <a:t>, а сержант получил фамилию от имени деда. Радостная находка была доведена до поискового отряда города Казани и ВОО «Союз «Народная память» (Украина).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3709"/>
            <a:ext cx="3062143" cy="2371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636" y="2514600"/>
            <a:ext cx="310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Фейруза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Сиразетдиновна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жена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Валиуллова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 descr="blob:https://web.whatsapp.com/07a17bad-9eef-4f60-a5fc-38f7e14f03d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10513" b="9123"/>
          <a:stretch/>
        </p:blipFill>
        <p:spPr bwMode="auto">
          <a:xfrm>
            <a:off x="153987" y="3160931"/>
            <a:ext cx="3630180" cy="34966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987" y="6011293"/>
            <a:ext cx="347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Запись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похозяйственной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книги, 1941г.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1"/>
    </mc:Choice>
    <mc:Fallback xmlns="">
      <p:transition spd="slow" advTm="1670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8" y="154563"/>
            <a:ext cx="4222173" cy="2820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13" y="254766"/>
            <a:ext cx="4762500" cy="3181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" y="3302198"/>
            <a:ext cx="4397086" cy="2937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73" y="1498981"/>
            <a:ext cx="3715023" cy="5078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37319" y="3688773"/>
            <a:ext cx="4291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Останки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Валиуллова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Минулла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Арифулловича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перезахоронены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12.08.2016  года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братской могиле на мемориале «Хутор Высокое»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Софиевского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района Днепропетровской области Украины.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2065" y="5777786"/>
            <a:ext cx="4426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настоящее время Медаль хранится в историко-краеведческом музее города Кривой Рог.</a:t>
            </a:r>
          </a:p>
        </p:txBody>
      </p:sp>
    </p:spTree>
    <p:extLst>
      <p:ext uri="{BB962C8B-B14F-4D97-AF65-F5344CB8AC3E}">
        <p14:creationId xmlns:p14="http://schemas.microsoft.com/office/powerpoint/2010/main" val="33165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11"/>
    </mc:Choice>
    <mc:Fallback xmlns="">
      <p:transition spd="slow" advTm="1671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8" y="106336"/>
            <a:ext cx="326350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49" y="3253124"/>
            <a:ext cx="4396071" cy="3561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20" y="241418"/>
            <a:ext cx="4568764" cy="3426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67892" y="23034"/>
            <a:ext cx="5302827" cy="339557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в МБОУ «</a:t>
            </a:r>
            <a:r>
              <a:rPr lang="ru-RU" sz="2000" b="1" dirty="0" err="1">
                <a:effectLst/>
                <a:latin typeface="Times New Roman" pitchFamily="18" charset="0"/>
                <a:cs typeface="Times New Roman" pitchFamily="18" charset="0"/>
              </a:rPr>
              <a:t>Шыгырданская</a:t>
            </a: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 СОШ №1»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был организован Вечер Памяти,  посвященный  увековечению памяти солдата Великой Отечественной войны </a:t>
            </a:r>
            <a:r>
              <a:rPr lang="ru-RU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Валиуллова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М.А.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120" y="3979718"/>
            <a:ext cx="4568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Раскрытие истории Героя </a:t>
            </a:r>
            <a:r>
              <a:rPr lang="ru-RU" dirty="0"/>
              <a:t>на войне- это наша победа в «маленькой войне», войне с</a:t>
            </a:r>
          </a:p>
          <a:p>
            <a:pPr algn="ctr"/>
            <a:r>
              <a:rPr lang="ru-RU" dirty="0"/>
              <a:t>безызвестностью, с безымянностью, ведь сколько еще не раскрытых судеб!</a:t>
            </a:r>
          </a:p>
          <a:p>
            <a:pPr algn="ctr"/>
            <a:r>
              <a:rPr lang="ru-RU" dirty="0" smtClean="0"/>
              <a:t>Главное</a:t>
            </a:r>
            <a:r>
              <a:rPr lang="ru-RU" dirty="0"/>
              <a:t>, это победа над проклятым врагом нашим - забвением! Пока не угаснет</a:t>
            </a:r>
          </a:p>
          <a:p>
            <a:pPr algn="ctr"/>
            <a:r>
              <a:rPr lang="ru-RU" dirty="0"/>
              <a:t>память о войне - войны не будет!!!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9327" y="4710489"/>
            <a:ext cx="29527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Валиуллов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Минулла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Арифуллович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Герой нашей школы!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52"/>
    </mc:Choice>
    <mc:Fallback xmlns="">
      <p:transition spd="slow" advTm="1825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</TotalTime>
  <Words>216</Words>
  <Application>Microsoft Office PowerPoint</Application>
  <PresentationFormat>Произвольный</PresentationFormat>
  <Paragraphs>23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 Валиуллов  Минулла Арифуллович  (1917-1944)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2016</dc:creator>
  <cp:lastModifiedBy>Учитель</cp:lastModifiedBy>
  <cp:revision>22</cp:revision>
  <dcterms:created xsi:type="dcterms:W3CDTF">2021-12-07T19:25:42Z</dcterms:created>
  <dcterms:modified xsi:type="dcterms:W3CDTF">2022-04-11T10:45:02Z</dcterms:modified>
</cp:coreProperties>
</file>