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E804-1BF7-49CF-B9FE-A987B794C10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F550-1DDF-44C1-8E1C-A1FCBBDF8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14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Мастер-класс «Релаксационные техники в ДОУ»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933056"/>
            <a:ext cx="6400800" cy="1138230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70000" lnSpcReduction="20000"/>
          </a:bodyPr>
          <a:lstStyle/>
          <a:p>
            <a:pPr algn="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МБДОУ «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етский сад «№7 Березка»</a:t>
            </a:r>
          </a:p>
          <a:p>
            <a:pPr algn="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Подготовила воспитатель: Ильина А.С.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46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85728"/>
            <a:ext cx="3757612" cy="28182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1435100"/>
            <a:ext cx="3000396" cy="5137172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«Спящий котёнок»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Представьте себе, что вы весёлые, озорные котята. Котята ходят, выгибают спинку, машут хвостиком. Но вот котята устали…начали зевать, ложатся на коврик и засыпают. У котят равномерно поднимаются и опускаются животики, они спокойно дышат (повторить 2 – 3 раза).</a:t>
            </a:r>
          </a:p>
          <a:p>
            <a:endParaRPr lang="ru-RU" dirty="0"/>
          </a:p>
        </p:txBody>
      </p:sp>
      <p:pic>
        <p:nvPicPr>
          <p:cNvPr id="8" name="Рисунок 7" descr="IMG_46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57562"/>
            <a:ext cx="4357718" cy="3268288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28604"/>
            <a:ext cx="7258072" cy="56975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Важным в выполнении упражнений на релаксацию является то, что каждое действие должно доставлять приятные ощущения и удовольствие, способствовать хорошему самочувствию. Если взрослый замечает, что какой-нибудь ребенок после выполнения упражнений испытывает напряженность, страх, повышенную возбужденность, то надо выяснить причину и при необходимости прекратить занятия. Причины возникновения такого поведения могут быть разными: неправильно понятые и, следовательно, неправильно выполненные упражнения; неадекватность психики ребенка, которая не позволяет ему заниматься релаксацией в коллективе.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6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285728"/>
            <a:ext cx="3333774" cy="2500330"/>
          </a:xfrm>
          <a:ln w="38100">
            <a:solidFill>
              <a:srgbClr val="FF0000"/>
            </a:solidFill>
          </a:ln>
        </p:spPr>
      </p:pic>
      <p:pic>
        <p:nvPicPr>
          <p:cNvPr id="5" name="Рисунок 4" descr="IMG_4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71479"/>
            <a:ext cx="3143272" cy="2357455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IMG_46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000504"/>
            <a:ext cx="3048022" cy="22860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IMG_46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3143248"/>
            <a:ext cx="4095779" cy="307183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958034" cy="1470025"/>
          </a:xfrm>
          <a:scene3d>
            <a:camera prst="perspectiveLef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5200" b="1" i="1" u="sng" dirty="0" smtClean="0">
                <a:solidFill>
                  <a:srgbClr val="C00000"/>
                </a:solidFill>
              </a:rPr>
              <a:t>Релаксация</a:t>
            </a:r>
            <a:r>
              <a:rPr lang="ru-RU" sz="5200" b="1" i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это один из путей преодоления внутреннего напряжения, основанный на более или менее сознательном расслаблении мышц.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Даже дошкольники, живущие в современном мире, испытывают на себе повышенные психические и физические нагрузки: постоянная спешка, беспокойство, поток негативной информации с телеэкрана, частые инфекционные заболевания, переутомление на занятиях, приводящие в дальнейшем к перенапряжению.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28604"/>
            <a:ext cx="7286676" cy="581184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071546"/>
            <a:ext cx="70723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7030A0"/>
                </a:solidFill>
              </a:rPr>
              <a:t>Целью</a:t>
            </a:r>
            <a:r>
              <a:rPr lang="ru-RU" sz="3600" b="1" i="1" dirty="0" smtClean="0">
                <a:solidFill>
                  <a:srgbClr val="7030A0"/>
                </a:solidFill>
              </a:rPr>
              <a:t> проведения релаксации является способствование снятия у детей внутреннего мышечного напряжения, приведению нервной системы и психики дошкольников в нормальное состояние покоя, формирование положительных эмоций и чувств.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472386" cy="5840435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 силу того, что у дошкольников хорошо развито воображение и превалирует наглядно-образное мышление, желательно, чтобы названия упражнений и их содержание носили образный характер. Важно учитывать и возрастные особенности детей. Детям дошкольного возраста  гораздо легче будет расслабиться и получить удовольствие от выполняемых упражнений, если релаксация будет построена в игровой форме.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571480"/>
            <a:ext cx="7329510" cy="55546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Желательно при выполнении релаксации использовать спокойную музыку. Она поможет детям отвлечься от посторонних мыслей и успокоиться. Если одна мелодия постоянно сопровождает одно и то же релаксационное упражнение, то организм сам настраивается на восприятие, и уже после нескольких тренировок расслабление наступает при первых звуках музыки.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329510" cy="569755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i="1" u="sng" dirty="0" smtClean="0">
                <a:solidFill>
                  <a:srgbClr val="7030A0"/>
                </a:solidFill>
              </a:rPr>
              <a:t>Несколько советов по проведению релаксационных упражнений с детьми:</a:t>
            </a:r>
            <a:endParaRPr lang="ru-RU" sz="5100" i="1" u="sng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•</a:t>
            </a:r>
            <a:r>
              <a:rPr lang="ru-RU" dirty="0" smtClean="0"/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Упражнения на релаксацию выполняются в тихой, спокойной обстановке.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• В процессе выполнения релаксационных упражнений дети могут полежать, если им хочется. 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• Расслабляться лучше с закрытыми глазами.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• Выходить из этого состояния нужно медленно, спокойно: сначала потянуться, словно после пробуждения ото сна, затем открыть глаза и потихоньку сесть. 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• При использовании упражнений на расслабление отдельных частей тела учитывается предыдущий вид деятельности детей (так, если было рисование или аппликация, то целесообразно выполнить упражнения на расслабление мышц рук, спины, шеи).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• Целесообразно проводить релаксацию в заключительной части занятия или после таких форм работы, которые требуют от ребенка достаточного умственного или мышечного напряжения.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00042"/>
            <a:ext cx="7186634" cy="562612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i="1" u="sng" dirty="0" smtClean="0">
                <a:solidFill>
                  <a:schemeClr val="accent2">
                    <a:lumMod val="75000"/>
                  </a:schemeClr>
                </a:solidFill>
              </a:rPr>
              <a:t>Релаксация «Маленькое зёрнышко»</a:t>
            </a:r>
          </a:p>
          <a:p>
            <a:pPr>
              <a:buNone/>
            </a:pPr>
            <a:r>
              <a:rPr lang="ru-RU" sz="3600" b="1" i="1" u="sng" dirty="0" smtClean="0">
                <a:solidFill>
                  <a:srgbClr val="0070C0"/>
                </a:solidFill>
              </a:rPr>
              <a:t>Воспитатель:</a:t>
            </a:r>
          </a:p>
          <a:p>
            <a:pPr>
              <a:buNone/>
            </a:pPr>
            <a:endParaRPr lang="ru-RU" sz="3600" b="1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«Становимся в круг и внимательно слушаем мою инструкцию. По моему сигналу (хлопок в ладоши) садимся на корточки, сжимаемся в комочек, закрываем глаза, опускаем голову на руки. Представьте себе, что вы – маленькое зернышко, которое осенью спряталось в земле, чтобы не замерзнуть в зимнюю стужу. Но вот наступила весна, появилось солнышко, прогрело своими лучами землю, и зернышко стало прорастать.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Поднимаем голову, вытягиваем вверх руки! Греет солнышко – растёт наше зернышко, превращаясь в цветок! Потихоньку поднимаемся на ноги, потягиваемся. Расправляем воображаемые лепестки. Опускаем руки, ставим их на пояс. А теперь поворачиваемся к солнышку то левым, то правым боком, влево - вправо, чтобы наш воображаемый цветок подставил каждый лепесток под теплые лучи. Опускаем руки вниз, встаем ровно».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6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4286280" cy="3214710"/>
          </a:xfrm>
          <a:ln w="38100">
            <a:solidFill>
              <a:srgbClr val="FF0000"/>
            </a:solidFill>
          </a:ln>
        </p:spPr>
      </p:pic>
      <p:pic>
        <p:nvPicPr>
          <p:cNvPr id="5" name="Рисунок 4" descr="IMG_4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928934"/>
            <a:ext cx="4143404" cy="364333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3050"/>
            <a:ext cx="2928958" cy="1162050"/>
          </a:xfrm>
        </p:spPr>
        <p:txBody>
          <a:bodyPr>
            <a:noAutofit/>
          </a:bodyPr>
          <a:lstStyle/>
          <a:p>
            <a:r>
              <a:rPr lang="ru-RU" i="1" u="sng" dirty="0" smtClean="0">
                <a:solidFill>
                  <a:srgbClr val="002060"/>
                </a:solidFill>
              </a:rPr>
              <a:t>Релаксационные упражнения для снятия напряжения с мышц туловища, головы, ног.</a:t>
            </a:r>
            <a:endParaRPr lang="ru-RU" i="1" u="sng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G_46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28604"/>
            <a:ext cx="4186237" cy="31396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1428736"/>
            <a:ext cx="2857520" cy="5072098"/>
          </a:xfrm>
        </p:spPr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«Холодно – жарко»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«Представьте себе, что вы играете на солнечной полянке. Вдруг подул холодный ветер. Вам стало холодно, вы замёрзли, обхватили себя руками, голову прижали к рукам – греетесь. Согрелись, расслабились… Но вот снова подул холодный ветер «(повторить 2–3 раза).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46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43314"/>
            <a:ext cx="4095747" cy="307181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702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Мастер-класс «Релаксационные техники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Релаксационные упражнения для снятия напряжения с мышц туловища, головы, ног.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техники релаксации как одной из форм здоровьесберегающих технологий в ДОУ</dc:title>
  <dc:creator>1</dc:creator>
  <cp:lastModifiedBy>Пользователь</cp:lastModifiedBy>
  <cp:revision>36</cp:revision>
  <dcterms:created xsi:type="dcterms:W3CDTF">2017-11-28T14:54:33Z</dcterms:created>
  <dcterms:modified xsi:type="dcterms:W3CDTF">2021-11-22T05:21:43Z</dcterms:modified>
</cp:coreProperties>
</file>