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56" r:id="rId4"/>
    <p:sldId id="257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0D53-8C4B-4DE5-A924-46801D368898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571480"/>
            <a:ext cx="4357718" cy="84615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3100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42910" y="428604"/>
            <a:ext cx="35719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МБДОУ «Детский сад №15 «Малыш» Соколова Наталья Геннадьевна город Алатырь Чувашская Республика</a:t>
            </a: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sz="6000" dirty="0" smtClean="0">
                <a:latin typeface="Arial Black" pitchFamily="34" charset="0"/>
              </a:rPr>
              <a:t>ЛЫЖИ</a:t>
            </a:r>
            <a:endParaRPr lang="ru-RU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071546"/>
            <a:ext cx="5929354" cy="3460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500594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</a:t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1214422"/>
            <a:ext cx="3643338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357422" y="1417638"/>
            <a:ext cx="4357718" cy="4397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714612" y="1417638"/>
            <a:ext cx="4143404" cy="5111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714612" y="1417638"/>
            <a:ext cx="3643338" cy="1539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214546" y="1417638"/>
            <a:ext cx="5500726" cy="1225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" y="-285776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3108" y="2143116"/>
            <a:ext cx="4429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atin typeface="Book Antiqua" pitchFamily="18" charset="0"/>
              </a:rPr>
              <a:t>Спасибо </a:t>
            </a:r>
            <a:r>
              <a:rPr lang="ru-RU" sz="6000" b="1" dirty="0" smtClean="0">
                <a:latin typeface="Book Antiqua" pitchFamily="18" charset="0"/>
              </a:rPr>
              <a:t>за внимание</a:t>
            </a:r>
            <a:endParaRPr lang="ru-RU" sz="6000" b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1142984"/>
            <a:ext cx="4000528" cy="2746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642919"/>
            <a:ext cx="3857652" cy="121444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28670"/>
            <a:ext cx="6400800" cy="571504"/>
          </a:xfrm>
        </p:spPr>
        <p:txBody>
          <a:bodyPr>
            <a:normAutofit lnSpcReduction="10000"/>
          </a:bodyPr>
          <a:lstStyle/>
          <a:p>
            <a:pPr algn="l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Documents and Settings\Stepanov\Мои документы\РАБОЧАЯ\ЛИЧНЫЕ\Соколова\ПРОЕКТЫ,ПРЕЗЕНТАЦ,\Проект лыжи\2_files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643174" y="1417638"/>
            <a:ext cx="4000528" cy="7254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143240" y="1417638"/>
            <a:ext cx="2571768" cy="3682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23</Words>
  <Application>Microsoft Office PowerPoint</Application>
  <PresentationFormat>Экран (4:3)</PresentationFormat>
  <Paragraphs>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</vt:lpstr>
      <vt:lpstr>Слайд 2</vt:lpstr>
      <vt:lpstr>Слайд 3</vt:lpstr>
      <vt:lpstr>     </vt:lpstr>
      <vt:lpstr> </vt:lpstr>
      <vt:lpstr> </vt:lpstr>
      <vt:lpstr> </vt:lpstr>
      <vt:lpstr>Слайд 8</vt:lpstr>
      <vt:lpstr>Слайд 9</vt:lpstr>
      <vt:lpstr>Слайд 10</vt:lpstr>
      <vt:lpstr>Спасибо за внимание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Stepanov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 поздравляют пап, дедушек, братьев, всех тех, кто служил или служит в рядах Российской армии. Папин праздник - главный праздник всех мальчишек и мужчин. И поздравить пап любимых мы сегодня так спешим! Эта презентация объяснит вашему ребенку, что же это за праздник День Защитников Отечества. </dc:title>
  <dc:creator>Home</dc:creator>
  <cp:lastModifiedBy>Home</cp:lastModifiedBy>
  <cp:revision>22</cp:revision>
  <dcterms:created xsi:type="dcterms:W3CDTF">2016-05-11T12:42:28Z</dcterms:created>
  <dcterms:modified xsi:type="dcterms:W3CDTF">2018-01-24T13:51:10Z</dcterms:modified>
</cp:coreProperties>
</file>