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79" r:id="rId3"/>
    <p:sldId id="288" r:id="rId4"/>
    <p:sldId id="286" r:id="rId5"/>
    <p:sldId id="264" r:id="rId6"/>
    <p:sldId id="259" r:id="rId7"/>
    <p:sldId id="263" r:id="rId8"/>
    <p:sldId id="29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41" autoAdjust="0"/>
    <p:restoredTop sz="94660"/>
  </p:normalViewPr>
  <p:slideViewPr>
    <p:cSldViewPr>
      <p:cViewPr varScale="1">
        <p:scale>
          <a:sx n="65" d="100"/>
          <a:sy n="65" d="100"/>
        </p:scale>
        <p:origin x="-19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857F-304B-4E0C-91FB-3D5C0BF6CA5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FF-210D-4565-8F5F-C12227E1C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857F-304B-4E0C-91FB-3D5C0BF6CA5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FF-210D-4565-8F5F-C12227E1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857F-304B-4E0C-91FB-3D5C0BF6CA5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FF-210D-4565-8F5F-C12227E1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857F-304B-4E0C-91FB-3D5C0BF6CA5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FF-210D-4565-8F5F-C12227E1C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857F-304B-4E0C-91FB-3D5C0BF6CA5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FF-210D-4565-8F5F-C12227E1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857F-304B-4E0C-91FB-3D5C0BF6CA5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FF-210D-4565-8F5F-C12227E1C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857F-304B-4E0C-91FB-3D5C0BF6CA5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FF-210D-4565-8F5F-C12227E1C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857F-304B-4E0C-91FB-3D5C0BF6CA5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FF-210D-4565-8F5F-C12227E1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857F-304B-4E0C-91FB-3D5C0BF6CA5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FF-210D-4565-8F5F-C12227E1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857F-304B-4E0C-91FB-3D5C0BF6CA5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FF-210D-4565-8F5F-C12227E1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857F-304B-4E0C-91FB-3D5C0BF6CA5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94FF-210D-4565-8F5F-C12227E1C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69857F-304B-4E0C-91FB-3D5C0BF6CA5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4F94FF-210D-4565-8F5F-C12227E1C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10542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подготовила  </a:t>
            </a:r>
            <a:r>
              <a:rPr lang="ru-RU" dirty="0" smtClean="0"/>
              <a:t>Соколова Н.Г.</a:t>
            </a:r>
            <a:endParaRPr lang="ru-RU" dirty="0"/>
          </a:p>
          <a:p>
            <a:r>
              <a:rPr lang="ru-RU" dirty="0" smtClean="0"/>
              <a:t>Инструктор по физической культуре</a:t>
            </a:r>
            <a:r>
              <a:rPr lang="ru-RU" dirty="0" smtClean="0"/>
              <a:t> </a:t>
            </a:r>
            <a:r>
              <a:rPr lang="ru-RU" dirty="0" smtClean="0"/>
              <a:t>первой </a:t>
            </a:r>
            <a:r>
              <a:rPr lang="ru-RU" dirty="0"/>
              <a:t>категории </a:t>
            </a:r>
          </a:p>
          <a:p>
            <a:r>
              <a:rPr lang="ru-RU" dirty="0"/>
              <a:t> МБДОУ «Детский сад </a:t>
            </a:r>
            <a:r>
              <a:rPr lang="ru-RU" dirty="0" smtClean="0"/>
              <a:t>№15 «Малыш» </a:t>
            </a:r>
            <a:endParaRPr lang="ru-RU" dirty="0"/>
          </a:p>
        </p:txBody>
      </p:sp>
      <p:pic>
        <p:nvPicPr>
          <p:cNvPr id="1026" name="Picture 2" descr="C:\Documents and Settings\Stepanov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61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Одевание – это сложный процесс для ребенка, который состоит из разных действий: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отличить лицевую и изнаночную сторону одежды,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определить переднюю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часть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спинку,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соотнести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руки (или ноги),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«примеряясь»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(попасть в рукав,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штанину)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сравнить (обувь)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Stepanov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44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062" y="751344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       Если мы одеваем ребенка сами, то мы теряем возможности в интеллектуальном и речевом развитии ребенка, которые нам щедро предоставляет наша повседневная жизнь.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567006"/>
            <a:ext cx="2520280" cy="218256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861048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таком простом самообслуживании  ребенок впервые сталкивается с тем, что для решения задачи нужно приложить усилие для достижения цели.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4059540"/>
            <a:ext cx="2950938" cy="1740500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Documents and Settings\Stepanov\Рабочий стол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51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6"/>
            <a:ext cx="607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Как мы ещё можем помочь?</a:t>
            </a:r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556792"/>
            <a:ext cx="77778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Приучить малыша и самих себя к четкой последовательности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одевания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 раздевания, которая постоянно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повторяется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Разбить процесс одевания (раздевания) на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микропроцессы</a:t>
            </a:r>
            <a:endParaRPr lang="ru-RU" sz="2000" b="1" dirty="0">
              <a:latin typeface="Times New Roman"/>
              <a:ea typeface="Calibri"/>
              <a:cs typeface="Times New Roman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2000" b="1" dirty="0" smtClean="0"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Научить правильным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способам действий </a:t>
            </a:r>
            <a:endParaRPr lang="ru-RU" sz="2000" b="1" dirty="0" smtClean="0">
              <a:latin typeface="Times New Roman"/>
              <a:ea typeface="Calibri"/>
              <a:cs typeface="Times New Roman"/>
            </a:endParaRPr>
          </a:p>
          <a:p>
            <a:endParaRPr lang="ru-RU" sz="2000" b="1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8194" name="Picture 2" descr="C:\Documents and Settings\Stepanov\Рабочий стол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6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9693" y="266745"/>
            <a:ext cx="3603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надеть носок</a:t>
            </a:r>
            <a:endParaRPr lang="ru-RU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8996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 рассмотрите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носок вместе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малышом. Найдите, где у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носок, пятка,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резинка.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925831"/>
            <a:ext cx="1465610" cy="1559851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78906" y="1620962"/>
            <a:ext cx="228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Резинка</a:t>
            </a:r>
          </a:p>
          <a:p>
            <a:pPr lvl="0"/>
            <a:endParaRPr lang="ru-RU" sz="2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Пятка </a:t>
            </a:r>
          </a:p>
          <a:p>
            <a:pPr lvl="0"/>
            <a:endParaRPr lang="ru-RU" sz="2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Носочек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07704" y="1943179"/>
            <a:ext cx="2990046" cy="1176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4" idx="3"/>
          </p:cNvCxnSpPr>
          <p:nvPr/>
        </p:nvCxnSpPr>
        <p:spPr>
          <a:xfrm flipH="1">
            <a:off x="2221186" y="2524407"/>
            <a:ext cx="2864156" cy="1813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187624" y="3068960"/>
            <a:ext cx="3897719" cy="1832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7858" y="3645024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Что делает ребенок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берёт носок 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резиночку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двумя руками,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оворачивает носок так, чтобы пятка «смотрела» на него,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растягивает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резиночку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натягивает носок на ногу, при этом напомнить, что пальчики  ноги надо держать прямо</a:t>
            </a:r>
          </a:p>
          <a:p>
            <a:pPr marL="342900" lvl="0" indent="-342900">
              <a:buFontTx/>
              <a:buChar char="-"/>
            </a:pPr>
            <a:endParaRPr lang="ru-RU" sz="2400" b="1" dirty="0">
              <a:solidFill>
                <a:srgbClr val="FFFF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9219" name="Picture 3" descr="C:\Documents and Settings\Stepanov\Рабочий стол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05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4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Повышения интереса детей к     занятиям физической культуре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0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1232"/>
            <a:ext cx="8512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Что должен уметь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ребенок к 3 годам</a:t>
            </a:r>
            <a:endParaRPr lang="ru-RU" sz="4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самостоятельно надеть и снять одежду, обувь, шапочку, аккуратно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повесить,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не путать правый и левый ботинок, в случае неправильного их надевания замечать ошибку и ее исправлять самостоятельно,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различать одежду и обувь для дома от одежды и  обуви для улицы.  При входе в дом переобуваться в домашнюю обувь,</a:t>
            </a:r>
          </a:p>
          <a:p>
            <a:r>
              <a:rPr lang="ru-RU" sz="3200" dirty="0"/>
              <a:t> </a:t>
            </a:r>
          </a:p>
        </p:txBody>
      </p:sp>
      <p:pic>
        <p:nvPicPr>
          <p:cNvPr id="12290" name="Picture 2" descr="C:\Documents and Settings\Stepanov\Рабочий стол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50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5869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1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808</TotalTime>
  <Words>256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Home</cp:lastModifiedBy>
  <cp:revision>67</cp:revision>
  <dcterms:created xsi:type="dcterms:W3CDTF">2015-09-06T17:49:50Z</dcterms:created>
  <dcterms:modified xsi:type="dcterms:W3CDTF">2019-09-19T13:04:38Z</dcterms:modified>
</cp:coreProperties>
</file>