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0D53-8C4B-4DE5-A924-46801D368898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4868-E4DC-4FF1-8A36-ADBE6F88B3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23 февраля поздравляют пап, дедушек, братьев, всех тех, кто служил или служит в рядах Российской армии. Папин праздник - главный праздник всех мальчишек и мужчин. И поздравить пап любимых мы сегодня так спешим! Эта презентация объяснит вашему ребенку, что же это за праздник День Защитников Отечества.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Stepanov\Мои документы\РАБОЧАЯ\ЛИЧНЫЕ\Соколова\ПРОЕКТЫ,ПРЕЗЕНТАЦ,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75009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Праздничный салют</a:t>
            </a:r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салют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5724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71546"/>
            <a:ext cx="5929354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Stepanov\Мои документы\РАБОЧАЯ\ЛИЧНЫЕ\Соколова\Виды войск\салют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3"/>
            <a:ext cx="7858180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500594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История </a:t>
            </a:r>
            <a:r>
              <a:rPr lang="ru-RU" sz="2000" dirty="0"/>
              <a:t>России. В российской истории до недавних пор 23 февраля отмечался как День Советской армии и Военно-морского флота. В феврале 1918 года (заканчивалась I мировая война) Красная армия успешно отразила натиск немецких войск. Ныне этот праздник переименован в День защитника Отечества. 23 февраля – это всенародный праздник, вселяющий в нас радость, в этот день чествуются все защитники от мала до велика, ведь Вооруженные силы страны хранят наш с вами мир и покой.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пехот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3442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000108"/>
            <a:ext cx="4572032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Артиллеристы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715304" cy="559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Радисты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радисты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92961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Морской </a:t>
            </a:r>
            <a:r>
              <a:rPr lang="ru-RU" dirty="0"/>
              <a:t>флот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морские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Летчики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самолеты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2" y="1285860"/>
            <a:ext cx="8053315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000108"/>
            <a:ext cx="4357718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сухопутные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001056" cy="56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142984"/>
            <a:ext cx="4000528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Виды войск\флаг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428604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Космические войска</a:t>
            </a:r>
          </a:p>
        </p:txBody>
      </p:sp>
      <p:pic>
        <p:nvPicPr>
          <p:cNvPr id="4" name="Содержимое 3" descr="C:\Documents and Settings\Stepanov\Мои документы\РАБОЧАЯ\ЛИЧНЫЕ\Соколова\Виды войск\ракет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62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23 февраля поздравляют пап, дедушек, братьев, всех тех, кто служил или служит в рядах Российской армии. Папин праздник - главный праздник всех мальчишек и мужчин. И поздравить пап любимых мы сегодня так спешим! Эта презентация объяснит вашему ребенку, что же это за праздник День Защитников Отечества. </vt:lpstr>
      <vt:lpstr>     История России. В российской истории до недавних пор 23 февраля отмечался как День Советской армии и Военно-морского флота. В феврале 1918 года (заканчивалась I мировая война) Красная армия успешно отразила натиск немецких войск. Ныне этот праздник переименован в День защитника Отечества. 23 февраля – это всенародный праздник, вселяющий в нас радость, в этот день чествуются все защитники от мала до велика, ведь Вооруженные силы страны хранят наш с вами мир и покой. </vt:lpstr>
      <vt:lpstr>Слайд 3</vt:lpstr>
      <vt:lpstr> Радисты </vt:lpstr>
      <vt:lpstr> Морской флот </vt:lpstr>
      <vt:lpstr> Летчики </vt:lpstr>
      <vt:lpstr>Слайд 7</vt:lpstr>
      <vt:lpstr>Слайд 8</vt:lpstr>
      <vt:lpstr>Космические войска</vt:lpstr>
      <vt:lpstr>Праздничный салют</vt:lpstr>
      <vt:lpstr>Слайд 11</vt:lpstr>
      <vt:lpstr>Спасибо за внимание </vt:lpstr>
    </vt:vector>
  </TitlesOfParts>
  <Company>Stepanov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поздравляют пап, дедушек, братьев, всех тех, кто служил или служит в рядах Российской армии. Папин праздник - главный праздник всех мальчишек и мужчин. И поздравить пап любимых мы сегодня так спешим! Эта презентация объяснит вашему ребенку, что же это за праздник День Защитников Отечества. </dc:title>
  <dc:creator>Home</dc:creator>
  <cp:lastModifiedBy>Home</cp:lastModifiedBy>
  <cp:revision>2</cp:revision>
  <dcterms:created xsi:type="dcterms:W3CDTF">2016-05-11T12:42:28Z</dcterms:created>
  <dcterms:modified xsi:type="dcterms:W3CDTF">2016-05-11T12:55:09Z</dcterms:modified>
</cp:coreProperties>
</file>