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785B32-BE3E-4A15-8A09-AA6223C70BF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CCE740-262E-4BB6-A4B3-9D98BDAE2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miersalon.ru/masters/?action=show&amp;id=114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Профилактика  нарушении осанки и плоскостопия, у детей </a:t>
            </a:r>
            <a:r>
              <a:rPr lang="ru-RU" sz="3600" dirty="0" smtClean="0"/>
              <a:t> </a:t>
            </a:r>
            <a:r>
              <a:rPr lang="ru-RU" sz="3600" dirty="0" smtClean="0"/>
              <a:t>дошкольного возраста.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786322"/>
            <a:ext cx="5000660" cy="85247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Работу выполнила инструктор 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по физ.культуре Соколова Н.Г. 1 квалификационная категория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Профилактика плоскостопия у детей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7" descr="2100004818-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4000529" cy="40005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6314" y="1571613"/>
            <a:ext cx="31432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Нужно носить специальную ортопедическую обувь</a:t>
            </a:r>
            <a:r>
              <a:rPr lang="ru-RU" dirty="0"/>
              <a:t>.</a:t>
            </a:r>
          </a:p>
          <a:p>
            <a:r>
              <a:rPr lang="ru-RU" b="1" dirty="0"/>
              <a:t>Малыш должен чаще ходить босиком</a:t>
            </a:r>
            <a:r>
              <a:rPr lang="ru-RU" dirty="0"/>
              <a:t>, но только не по твердой поверхности. Идеален песок, камушки, трава.</a:t>
            </a:r>
          </a:p>
          <a:p>
            <a:r>
              <a:rPr lang="ru-RU" b="1" dirty="0"/>
              <a:t>Езда на велосипеде</a:t>
            </a:r>
            <a:r>
              <a:rPr lang="ru-RU" dirty="0"/>
              <a:t>, подвижные игры, плавание, занятие горными лыжами.</a:t>
            </a:r>
            <a:r>
              <a:rPr lang="ru-RU" b="1" dirty="0"/>
              <a:t> </a:t>
            </a:r>
          </a:p>
          <a:p>
            <a:r>
              <a:rPr lang="ru-RU" b="1" dirty="0"/>
              <a:t>Массаж</a:t>
            </a:r>
            <a:r>
              <a:rPr lang="ru-RU" dirty="0"/>
              <a:t> – при условии, что его будет делать </a:t>
            </a:r>
            <a:r>
              <a:rPr lang="ru-RU" b="1" u="sng" dirty="0" err="1" smtClean="0">
                <a:hlinkClick r:id="rId3"/>
              </a:rPr>
              <a:t>профессиональ</a:t>
            </a:r>
            <a:endParaRPr lang="ru-RU" b="1" u="sng" dirty="0" smtClean="0">
              <a:hlinkClick r:id="rId3"/>
            </a:endParaRPr>
          </a:p>
          <a:p>
            <a:r>
              <a:rPr lang="ru-RU" b="1" u="sng" dirty="0" err="1" smtClean="0">
                <a:hlinkClick r:id="rId3"/>
              </a:rPr>
              <a:t>ный</a:t>
            </a:r>
            <a:r>
              <a:rPr lang="ru-RU" b="1" u="sng" dirty="0" smtClean="0">
                <a:hlinkClick r:id="rId3"/>
              </a:rPr>
              <a:t> </a:t>
            </a:r>
            <a:r>
              <a:rPr lang="ru-RU" b="1" u="sng" dirty="0">
                <a:hlinkClick r:id="rId3"/>
              </a:rPr>
              <a:t>массажист</a:t>
            </a:r>
            <a:r>
              <a:rPr lang="ru-RU" dirty="0"/>
              <a:t>.</a:t>
            </a:r>
            <a:r>
              <a:rPr lang="ru-RU" b="1" dirty="0"/>
              <a:t>– фитнес дома</a:t>
            </a:r>
            <a:r>
              <a:rPr lang="ru-RU" dirty="0"/>
              <a:t>, гимнастика два раза в день.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pic>
        <p:nvPicPr>
          <p:cNvPr id="4" name="Picture 7" descr="ANd9GcTEHcCpplsdbdi-qXipRgtUVTUEvzuiBIa6ImnOgitNufTE0fgSeQ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14488"/>
            <a:ext cx="3643338" cy="2571768"/>
          </a:xfrm>
          <a:prstGeom prst="rect">
            <a:avLst/>
          </a:prstGeom>
          <a:noFill/>
        </p:spPr>
      </p:pic>
      <p:pic>
        <p:nvPicPr>
          <p:cNvPr id="5" name="Picture 9" descr="02947514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4429132"/>
            <a:ext cx="4286280" cy="2232018"/>
          </a:xfrm>
          <a:prstGeom prst="rect">
            <a:avLst/>
          </a:prstGeom>
          <a:noFill/>
        </p:spPr>
      </p:pic>
      <p:pic>
        <p:nvPicPr>
          <p:cNvPr id="2051" name="Picture 3" descr="C:\Documents and Settings\Stepanov\Мои документы\РАБОЧАЯ\ЛИЧНЫЕ\Соколова\садик фото\SDC141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1714488"/>
            <a:ext cx="364333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Своевременное воздействие на формирующуюся осанку и плоскостопию в период дошкольного возраста очень важно. Чем раньше начнутся профилактика и коррекция различных видов нарушения осанки и плоскостопии, тем больше вероятность того, что в школе у ребенка не возникнет проблем с повышенной утомляемостью ,головными болями и болями в мышцах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нарушения осанки</a:t>
            </a:r>
            <a:endParaRPr lang="ru-RU" dirty="0"/>
          </a:p>
        </p:txBody>
      </p:sp>
      <p:pic>
        <p:nvPicPr>
          <p:cNvPr id="4" name="Picture 9" descr="0404944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4214842" cy="4525963"/>
          </a:xfrm>
          <a:prstGeom prst="rect">
            <a:avLst/>
          </a:prstGeom>
          <a:noFill/>
        </p:spPr>
      </p:pic>
      <p:pic>
        <p:nvPicPr>
          <p:cNvPr id="5" name="Picture 9" descr="040494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00213"/>
            <a:ext cx="4076700" cy="46799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628" y="1500175"/>
            <a:ext cx="3500462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err="1" smtClean="0">
                <a:latin typeface="+mj-lt"/>
              </a:rPr>
              <a:t>А-нормальная</a:t>
            </a:r>
            <a:r>
              <a:rPr lang="ru-RU" sz="2400" dirty="0" smtClean="0">
                <a:latin typeface="+mj-lt"/>
              </a:rPr>
              <a:t> осанка.</a:t>
            </a:r>
          </a:p>
          <a:p>
            <a:pPr>
              <a:lnSpc>
                <a:spcPct val="90000"/>
              </a:lnSpc>
            </a:pPr>
            <a:endParaRPr lang="ru-RU" sz="24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ru-RU" sz="2400" dirty="0" err="1" smtClean="0">
                <a:latin typeface="+mj-lt"/>
              </a:rPr>
              <a:t>Б-круглая</a:t>
            </a:r>
            <a:r>
              <a:rPr lang="ru-RU" sz="2400" dirty="0" smtClean="0">
                <a:latin typeface="+mj-lt"/>
              </a:rPr>
              <a:t> осанка(сутулая).</a:t>
            </a:r>
          </a:p>
          <a:p>
            <a:pPr>
              <a:lnSpc>
                <a:spcPct val="90000"/>
              </a:lnSpc>
            </a:pPr>
            <a:endParaRPr lang="ru-RU" sz="24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ru-RU" sz="2400" dirty="0" err="1" smtClean="0">
                <a:latin typeface="+mj-lt"/>
              </a:rPr>
              <a:t>В-плоская</a:t>
            </a:r>
            <a:r>
              <a:rPr lang="ru-RU" sz="2400" dirty="0" smtClean="0">
                <a:latin typeface="+mj-lt"/>
              </a:rPr>
              <a:t> осанка.</a:t>
            </a:r>
          </a:p>
          <a:p>
            <a:pPr>
              <a:lnSpc>
                <a:spcPct val="90000"/>
              </a:lnSpc>
            </a:pPr>
            <a:endParaRPr lang="ru-RU" sz="24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ru-RU" sz="2400" dirty="0" err="1" smtClean="0">
                <a:latin typeface="+mj-lt"/>
              </a:rPr>
              <a:t>Г-плосковогнутая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оснанка</a:t>
            </a:r>
            <a:r>
              <a:rPr lang="ru-RU" sz="2400" dirty="0" smtClean="0">
                <a:latin typeface="+mj-lt"/>
              </a:rPr>
              <a:t>.</a:t>
            </a:r>
          </a:p>
          <a:p>
            <a:pPr>
              <a:lnSpc>
                <a:spcPct val="90000"/>
              </a:lnSpc>
            </a:pPr>
            <a:endParaRPr lang="ru-RU" sz="24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ru-RU" sz="2400" dirty="0" err="1" smtClean="0">
                <a:latin typeface="+mj-lt"/>
              </a:rPr>
              <a:t>Д-кругловогнутая</a:t>
            </a:r>
            <a:r>
              <a:rPr lang="ru-RU" sz="2400" dirty="0" smtClean="0">
                <a:latin typeface="+mj-lt"/>
              </a:rPr>
              <a:t> осанка.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pic>
        <p:nvPicPr>
          <p:cNvPr id="4" name="Picture 8" descr="skolioz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3357586" cy="435771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714356"/>
            <a:ext cx="37862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400" dirty="0" smtClean="0"/>
              <a:t>Ухудшение экологической </a:t>
            </a:r>
            <a:r>
              <a:rPr lang="ru-RU" sz="2400" dirty="0" err="1" smtClean="0"/>
              <a:t>обстановки,вызвавшие</a:t>
            </a:r>
            <a:r>
              <a:rPr lang="ru-RU" sz="2400" dirty="0" smtClean="0"/>
              <a:t> снижение иммунобиологической реакции ребенка.</a:t>
            </a:r>
          </a:p>
          <a:p>
            <a:pPr>
              <a:buFontTx/>
              <a:buNone/>
            </a:pPr>
            <a:r>
              <a:rPr lang="ru-RU" sz="2400" dirty="0" smtClean="0"/>
              <a:t>Занятость </a:t>
            </a:r>
            <a:r>
              <a:rPr lang="ru-RU" sz="2400" dirty="0" err="1" smtClean="0"/>
              <a:t>родителей,строгий</a:t>
            </a:r>
            <a:r>
              <a:rPr lang="ru-RU" sz="2400" dirty="0" smtClean="0"/>
              <a:t> режим работы </a:t>
            </a:r>
            <a:r>
              <a:rPr lang="ru-RU" sz="2400" dirty="0" err="1" smtClean="0"/>
              <a:t>поликлиник,и</a:t>
            </a:r>
            <a:r>
              <a:rPr lang="ru-RU" sz="2400" dirty="0" smtClean="0"/>
              <a:t> кабинетов ЛФК.</a:t>
            </a:r>
          </a:p>
          <a:p>
            <a:pPr>
              <a:buFontTx/>
              <a:buNone/>
            </a:pPr>
            <a:r>
              <a:rPr lang="ru-RU" sz="2400" dirty="0" smtClean="0"/>
              <a:t>Частая не правильная осанка. Перегрузки и многое другое, что может повредить осанку ребенку. 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Возможная помощь родителей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3357586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Организация двигательной активности ребенка.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Закаливание.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Организация рационального питания.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Создание условий</a:t>
            </a:r>
            <a:endParaRPr lang="ru-RU" dirty="0"/>
          </a:p>
        </p:txBody>
      </p:sp>
      <p:pic>
        <p:nvPicPr>
          <p:cNvPr id="4" name="Picture 7" descr="shkolnaya_bolez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785926"/>
            <a:ext cx="392909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Примерный комплекс упражнений для дошкольников</a:t>
            </a:r>
            <a:endParaRPr lang="ru-RU" sz="3200" dirty="0"/>
          </a:p>
        </p:txBody>
      </p:sp>
      <p:pic>
        <p:nvPicPr>
          <p:cNvPr id="4" name="Picture 9" descr="RTEmagicC_14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50099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Занятия лечебной физкультурой в кабинетах </a:t>
            </a:r>
            <a:r>
              <a:rPr lang="ru-RU" sz="2800" dirty="0" smtClean="0"/>
              <a:t>ЛФК</a:t>
            </a:r>
            <a:endParaRPr lang="ru-RU" sz="2800" dirty="0"/>
          </a:p>
        </p:txBody>
      </p:sp>
      <p:pic>
        <p:nvPicPr>
          <p:cNvPr id="1026" name="Picture 2" descr="C:\Documents and Settings\Stepanov\Мои документы\РАБОЧАЯ\ЛИЧНЫЕ\Соколова\садик фото\SDC141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3857652" cy="3286148"/>
          </a:xfrm>
          <a:prstGeom prst="rect">
            <a:avLst/>
          </a:prstGeom>
          <a:noFill/>
        </p:spPr>
      </p:pic>
      <p:pic>
        <p:nvPicPr>
          <p:cNvPr id="6" name="Picture 19" descr="img_6fc72bbe8ea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3005138"/>
            <a:ext cx="4321175" cy="2995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    Этапы плоскостопии</a:t>
            </a:r>
            <a:endParaRPr lang="ru-RU" dirty="0"/>
          </a:p>
        </p:txBody>
      </p:sp>
      <p:pic>
        <p:nvPicPr>
          <p:cNvPr id="5" name="Picture 15" descr="ploskostopie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62250" y="2028031"/>
            <a:ext cx="2628900" cy="401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 плоскостопии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Плоскостопие бывает:</a:t>
            </a:r>
          </a:p>
          <a:p>
            <a:r>
              <a:rPr lang="ru-RU" dirty="0" smtClean="0"/>
              <a:t> Врожденная.</a:t>
            </a:r>
          </a:p>
          <a:p>
            <a:r>
              <a:rPr lang="ru-RU" dirty="0" smtClean="0"/>
              <a:t>Приобретенная.</a:t>
            </a:r>
          </a:p>
          <a:p>
            <a:r>
              <a:rPr lang="ru-RU" dirty="0" smtClean="0"/>
              <a:t>Травматическая.</a:t>
            </a:r>
          </a:p>
          <a:p>
            <a:r>
              <a:rPr lang="ru-RU" dirty="0" smtClean="0"/>
              <a:t>Паралитическая.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Проявление плоскостопии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1. Боли в стопах, коленях, бедрах, спине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2. Неестественная «тяжелая» походка и </a:t>
            </a:r>
            <a:r>
              <a:rPr lang="ru-RU" dirty="0" err="1" smtClean="0"/>
              <a:t>осанка,косолапие</a:t>
            </a:r>
            <a:r>
              <a:rPr lang="ru-RU" dirty="0" smtClean="0"/>
              <a:t> при ходьбе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3. Непропорционально развитые или недоразвитые мышцы ног.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271</TotalTime>
  <Words>234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          Профилактика  нарушении осанки и плоскостопия, у детей  дошкольного возраста. </vt:lpstr>
      <vt:lpstr>Этапы нарушения осанки</vt:lpstr>
      <vt:lpstr>Причины</vt:lpstr>
      <vt:lpstr>Возможная помощь родителей</vt:lpstr>
      <vt:lpstr>   Примерный комплекс упражнений для дошкольников</vt:lpstr>
      <vt:lpstr>Занятия лечебной физкультурой в кабинетах ЛФК</vt:lpstr>
      <vt:lpstr>    Этапы плоскостопии</vt:lpstr>
      <vt:lpstr>Виды  плоскостопии</vt:lpstr>
      <vt:lpstr>Проявление плоскостопии</vt:lpstr>
      <vt:lpstr>Профилактика плоскостопия у детей </vt:lpstr>
      <vt:lpstr>Профилактика</vt:lpstr>
      <vt:lpstr>                    Вывод</vt:lpstr>
    </vt:vector>
  </TitlesOfParts>
  <Company>Stepanov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18</cp:revision>
  <dcterms:created xsi:type="dcterms:W3CDTF">2016-04-21T08:55:09Z</dcterms:created>
  <dcterms:modified xsi:type="dcterms:W3CDTF">2019-09-18T11:08:25Z</dcterms:modified>
</cp:coreProperties>
</file>