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7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МБДОУ «Детский сад № 15 «Малыш» города Алатыря Чувашской Республики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/>
              <a:t>Решение эмоционально- волевых проблем у детей в условиях ДОУ</a:t>
            </a:r>
            <a:br>
              <a:rPr lang="ru-RU" sz="5300" b="1" dirty="0"/>
            </a:br>
            <a:r>
              <a:rPr lang="ru-RU" sz="5300" b="1" dirty="0"/>
              <a:t>(игры по правилам)</a:t>
            </a:r>
            <a:br>
              <a:rPr lang="ru-RU" sz="5300" b="1" dirty="0"/>
            </a:br>
            <a:r>
              <a:rPr lang="ru-RU" sz="5300" b="1" dirty="0"/>
              <a:t>2021г</a:t>
            </a:r>
            <a:endParaRPr lang="ru-RU" sz="53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4500562" y="3929066"/>
            <a:ext cx="142876" cy="71438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000108"/>
            <a:ext cx="571504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C:\Documents and Settings\Stepanov\Рабочий стол\Соколова на страничку\Презентация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616347"/>
            <a:ext cx="7286625" cy="5464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071546"/>
            <a:ext cx="5929354" cy="34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 descr="C:\Documents and Settings\Stepanov\Рабочий стол\Соколова на страничку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7000924" cy="5357850"/>
          </a:xfrm>
          <a:prstGeom prst="rect">
            <a:avLst/>
          </a:prstGeom>
          <a:noFill/>
        </p:spPr>
      </p:pic>
      <p:pic>
        <p:nvPicPr>
          <p:cNvPr id="9218" name="Picture 2" descr="C:\Documents and Settings\Stepanov\Рабочий стол\Соколова на страничку\Презентация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57983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15806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Stepanov\Рабочий стол\Соколова на страничку\Презентация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32433"/>
            <a:ext cx="7072313" cy="5304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357298"/>
            <a:ext cx="6286544" cy="603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C:\Documents and Settings\Stepanov\Рабочий стол\Соколова на страничку\Презентация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803871"/>
            <a:ext cx="7072312" cy="5304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14414" y="1428736"/>
            <a:ext cx="6829444" cy="8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Stepanov\Рабочий стол\Соколова на страничку\Презентация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298" y="928688"/>
            <a:ext cx="6929967" cy="519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85794"/>
            <a:ext cx="5357850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Documents and Settings\Stepanov\Рабочий стол\Соколова на страничку\Презентация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766" y="714375"/>
            <a:ext cx="7120467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85794"/>
            <a:ext cx="5500726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Stepanov\Рабочий стол\Соколова на страничку\Презентация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0660"/>
            <a:ext cx="7000875" cy="5250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429288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Stepanov\Рабочий стол\Соколова на страничку\Презентация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830660"/>
            <a:ext cx="7000875" cy="5250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85794"/>
            <a:ext cx="4429156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Stepanov\Рабочий стол\Соколова на страничку\Презентация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68151"/>
            <a:ext cx="7072313" cy="5304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500594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Stepanov\Рабочий стол\Соколова на страничку\Презентация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26661"/>
            <a:ext cx="6858048" cy="513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8434" name="Picture 2" descr="C:\Documents and Settings\Stepanov\Рабочий стол\Соколова на страничку\Презентация\2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579" y="714375"/>
            <a:ext cx="7215717" cy="541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500594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33794" name="Picture 2" descr="C:\Documents and Settings\Stepanov\Рабочий стол\Соколова на страничку\Презентация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42942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000108"/>
            <a:ext cx="4572032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10" name="Picture 2" descr="C:\Documents and Settings\Stepanov\Рабочий стол\Соколова на страничку\Презентация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41" y="714375"/>
            <a:ext cx="7215717" cy="541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C:\Documents and Settings\Stepanov\Рабочий стол\Соколова на страничку\Презентац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794941"/>
            <a:ext cx="7000875" cy="5250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C:\Documents and Settings\Stepanov\Рабочий стол\Соколова на страничку\Презентация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866378"/>
            <a:ext cx="7000875" cy="5250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Documents and Settings\Stepanov\Рабочий стол\Соколова на страничку\Презентация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05644"/>
            <a:ext cx="7143750" cy="535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000108"/>
            <a:ext cx="4357718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 descr="C:\Documents and Settings\Stepanov\Рабочий стол\Соколова на страничку\Презентация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610" y="785813"/>
            <a:ext cx="7120467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142984"/>
            <a:ext cx="4000528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 descr="C:\Documents and Settings\Stepanov\Рабочий стол\Соколова на страничку\Презентация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705644"/>
            <a:ext cx="7143750" cy="535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928670"/>
            <a:ext cx="4429156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C:\Documents and Settings\Stepanov\Рабочий стол\Соколова на страничку\Презентация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27050"/>
            <a:ext cx="7429500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МБДОУ «Детский сад № 15 «Малыш» города Алатыря Чувашской Республики  Решение эмоционально- волевых проблем у детей в условиях ДОУ (игры по правилам) 2021г</vt:lpstr>
      <vt:lpstr>    </vt:lpstr>
      <vt:lpstr>Презентация PowerPoint</vt:lpstr>
      <vt:lpstr> 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  <vt:lpstr>Спасибо за внимание </vt:lpstr>
    </vt:vector>
  </TitlesOfParts>
  <Company>Stepanov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поздравляют пап, дедушек, братьев, всех тех, кто служил или служит в рядах Российской армии. Папин праздник - главный праздник всех мальчишек и мужчин. И поздравить пап любимых мы сегодня так спешим! Эта презентация объяснит вашему ребенку, что же это за праздник День Защитников Отечества. </dc:title>
  <dc:creator>Home</dc:creator>
  <cp:lastModifiedBy>Home</cp:lastModifiedBy>
  <cp:revision>11</cp:revision>
  <dcterms:created xsi:type="dcterms:W3CDTF">2016-05-11T12:42:28Z</dcterms:created>
  <dcterms:modified xsi:type="dcterms:W3CDTF">2023-03-18T17:10:32Z</dcterms:modified>
</cp:coreProperties>
</file>