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1" autoAdjust="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0CA026-EC95-4B74-B449-CEA3F6EFB597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00EDD7-4CFF-467A-AD81-8A1D7A2A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 инструктор по физ.культуре Соколова Н.Г. </a:t>
            </a:r>
          </a:p>
          <a:p>
            <a:endParaRPr lang="ru-RU" dirty="0"/>
          </a:p>
        </p:txBody>
      </p:sp>
      <p:pic>
        <p:nvPicPr>
          <p:cNvPr id="1026" name="Picture 2" descr="C:\Documents and Settings\Stepanov\Мои документы\РАБОЧАЯ\ЛИЧНЫЕ\Соколова\ПРОЕКТЫ,ПРЕЗЕНТАЦ,\Презен.косм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4000528"/>
          </a:xfrm>
          <a:prstGeom prst="rect">
            <a:avLst/>
          </a:prstGeom>
          <a:noFill/>
        </p:spPr>
      </p:pic>
      <p:pic>
        <p:nvPicPr>
          <p:cNvPr id="4098" name="Picture 2" descr="C:\Documents and Settings\Stepanov\Мои документы\РАБОЧАЯ\ЛИЧНЫЕ\Соколова\ПРОЕКТЫ,ПРЕЗЕНТАЦ,\7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2700"/>
            <a:ext cx="9144000" cy="407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 красками </a:t>
            </a:r>
            <a:br>
              <a:rPr lang="ru-RU" dirty="0" smtClean="0"/>
            </a:br>
            <a:r>
              <a:rPr lang="ru-RU" dirty="0" smtClean="0"/>
              <a:t>«Необъятный космос»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Stepanov\Мои документы\РАБОЧАЯ\ЛИЧНЫЕ\Соколова\космос картинки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07196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epanov\Мои документы\РАБОЧАЯ\ЛИЧНЫЕ\Соколова\космос картинки\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«Пришельцы из космоса»</a:t>
            </a:r>
            <a:br>
              <a:rPr lang="ru-RU" sz="2800" dirty="0" smtClean="0"/>
            </a:br>
            <a:r>
              <a:rPr lang="ru-RU" sz="2800" dirty="0" smtClean="0"/>
              <a:t> (конструирование или лепка)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Documents and Settings\Stepanov\Мои документы\РАБОЧАЯ\ЛИЧНЫЕ\Соколова\ПРОЕКТЫ,ПРЕЗЕНТАЦ,\л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071966" cy="4071966"/>
          </a:xfrm>
          <a:prstGeom prst="rect">
            <a:avLst/>
          </a:prstGeom>
          <a:noFill/>
        </p:spPr>
      </p:pic>
      <p:pic>
        <p:nvPicPr>
          <p:cNvPr id="3075" name="Picture 3" descr="C:\Documents and Settings\Stepanov\Мои документы\РАБОЧАЯ\ЛИЧНЫЕ\Соколова\ПРОЕКТЫ,ПРЕЗЕНТАЦ,\конструирован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57364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pic>
        <p:nvPicPr>
          <p:cNvPr id="2050" name="Picture 2" descr="C:\Documents and Settings\Stepanov\Мои документы\РАБОЧАЯ\ЛИЧНЫЕ\Соколова\космос картинки\выставка о космо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21523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</a:t>
            </a:r>
            <a:endParaRPr lang="ru-RU" dirty="0"/>
          </a:p>
        </p:txBody>
      </p:sp>
      <p:pic>
        <p:nvPicPr>
          <p:cNvPr id="3074" name="Picture 2" descr="C:\Documents and Settings\Stepanov\Мои документы\РАБОЧАЯ\ЛИЧНЫЕ\Соколова\космос картинки\музей о космо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42955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85752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Цели и задачи презентации: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Систематизировать и расширять представления детей о космонавтике, формировать у детей знания о первых полётах в космос, познакомить с первым космонавтом, рассказать о роли животных в исследовании космоса. Развивать познавательную и творческую активность, поддерживать и развивать интерес детей  к космосу, формировать патриотические чувства, способствующие гражданскому воспитанию личности и прививать чувства гордости и уважения к российской космонавтике. 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142984"/>
            <a:ext cx="4572032" cy="274654"/>
          </a:xfrm>
        </p:spPr>
        <p:txBody>
          <a:bodyPr>
            <a:noAutofit/>
          </a:bodyPr>
          <a:lstStyle/>
          <a:p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Documents and Settings\Stepanov\Мои документы\РАБОЧАЯ\ЛИЧНЫЕ\Соколова\ПРОЕКТЫ,ПРЕЗЕНТАЦ,\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358114" cy="10604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«Главная сила в человеке – это сила духа»</a:t>
            </a:r>
            <a:br>
              <a:rPr lang="ru-RU" sz="2800" dirty="0" smtClean="0"/>
            </a:br>
            <a:r>
              <a:rPr lang="ru-RU" sz="2800" dirty="0" smtClean="0"/>
              <a:t>Юрий Гагарин (1934-1968гг.) космонавт, первый человек  совершивший первый полет в космос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7" name="Picture 3" descr="C:\Documents and Settings\Stepanov\Мои документы\РАБОЧАЯ\ЛИЧНЫЕ\Соколова\космос картинки\гагар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41405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космонавты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471490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15370" cy="5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857232"/>
            <a:ext cx="4357718" cy="5604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Stepanov\Мои документы\РАБОЧАЯ\ЛИЧНЫЕ\Соколова\ПРОЕКТЫ,ПРЕЗЕНТАЦ,\8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858180" cy="599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643734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Stepanov\Мои документы\РАБОЧАЯ\ЛИЧНЫЕ\Соколова\ПРОЕКТЫ,ПРЕЗЕНТАЦ,\соб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2050" name="Picture 2" descr="C:\Documents and Settings\Stepanov\Мои документы\РАБОЧАЯ\ЛИЧНЫЕ\Соколова\космос картинки\Планеты вокруг солн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786609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Подготовительная группа</vt:lpstr>
      <vt:lpstr>          Цели и задачи презентации:  Систематизировать и расширять представления детей о космонавтике, формировать у детей знания о первых полётах в космос, познакомить с первым космонавтом, рассказать о роли животных в исследовании космоса. Развивать познавательную и творческую активность, поддерживать и развивать интерес детей  к космосу, формировать патриотические чувства, способствующие гражданскому воспитанию личности и прививать чувства гордости и уважения к российской космонавтике.  </vt:lpstr>
      <vt:lpstr>Слайд 3</vt:lpstr>
      <vt:lpstr> «Главная сила в человеке – это сила духа» Юрий Гагарин (1934-1968гг.) космонавт, первый человек  совершивший первый полет в космос </vt:lpstr>
      <vt:lpstr>Наши космонавты</vt:lpstr>
      <vt:lpstr>Слайд 6</vt:lpstr>
      <vt:lpstr>Слайд 7</vt:lpstr>
      <vt:lpstr>Слайд 8</vt:lpstr>
      <vt:lpstr>Планеты солнечной системы</vt:lpstr>
      <vt:lpstr> Рисование красками  «Необъятный космос» </vt:lpstr>
      <vt:lpstr>«Пришельцы из космоса»  (конструирование или лепка) </vt:lpstr>
      <vt:lpstr>Выставка</vt:lpstr>
      <vt:lpstr>Музей</vt:lpstr>
      <vt:lpstr>Спасибо за внимание</vt:lpstr>
    </vt:vector>
  </TitlesOfParts>
  <Company>Stepanov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Подготовительная группа</dc:title>
  <dc:creator>Home</dc:creator>
  <cp:lastModifiedBy>Home</cp:lastModifiedBy>
  <cp:revision>16</cp:revision>
  <dcterms:created xsi:type="dcterms:W3CDTF">2016-05-04T13:22:21Z</dcterms:created>
  <dcterms:modified xsi:type="dcterms:W3CDTF">2018-02-09T13:08:47Z</dcterms:modified>
</cp:coreProperties>
</file>