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370D53-8C4B-4DE5-A924-46801D368898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0B4868-E4DC-4FF1-8A36-ADBE6F88B3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ГТО</a:t>
            </a:r>
            <a:br>
              <a:rPr lang="ru-RU" sz="6000" dirty="0" smtClean="0"/>
            </a:br>
            <a:r>
              <a:rPr lang="ru-RU" sz="6000" dirty="0" smtClean="0"/>
              <a:t>Готов к Труду и</a:t>
            </a:r>
            <a:br>
              <a:rPr lang="ru-RU" sz="6000" dirty="0" smtClean="0"/>
            </a:br>
            <a:r>
              <a:rPr lang="ru-RU" sz="6000" dirty="0" smtClean="0"/>
              <a:t> Обороне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785794"/>
            <a:ext cx="4429156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7410" name="Picture 2" descr="C:\Documents and Settings\Stepanov\Рабочий стол\Соколова на страничку\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072361" cy="541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8592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Спартакиада</a:t>
            </a:r>
            <a:br>
              <a:rPr lang="ru-RU" sz="4000" b="1" dirty="0" smtClean="0"/>
            </a:br>
            <a:r>
              <a:rPr lang="ru-RU" sz="4000" b="1" dirty="0" smtClean="0"/>
              <a:t>2015г                   2016г</a:t>
            </a:r>
            <a:endParaRPr lang="ru-RU" sz="4000" b="1" dirty="0"/>
          </a:p>
        </p:txBody>
      </p:sp>
      <p:pic>
        <p:nvPicPr>
          <p:cNvPr id="5" name="Содержимое 4" descr="E:\Соколова\РАБОЧАЯ\СПАРТАКИАДА взрослая\Фото спартакиада 2015г\DSCN14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786213" cy="34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околова\РАБОЧАЯ\СПАРТАКИАДА взрослая\Взрослая Спартакиада 2016г\SDC149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38576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000108"/>
            <a:ext cx="4572032" cy="4175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2017г</a:t>
            </a:r>
            <a:endParaRPr lang="ru-RU" b="1" dirty="0"/>
          </a:p>
        </p:txBody>
      </p:sp>
      <p:pic>
        <p:nvPicPr>
          <p:cNvPr id="5" name="Содержимое 4" descr="E:\Соколова\РАБОЧАЯ\СПАРТАКИАДА взрослая\спартакиада 2017\IMG_20170523_1354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285992"/>
            <a:ext cx="4214841" cy="384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околова\РАБОЧАЯ\СПАРТАКИАДА взрослая\спартакиада 2017\IMG_20170523_1350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39290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E:\Соколова\РАБОЧАЯ\СПАРТАКИАДА взрослая\Взрослая Спартакиада 2016г\201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83191" y="1554163"/>
            <a:ext cx="633001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928670"/>
            <a:ext cx="4714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         2018г</a:t>
            </a:r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E:\Соколова\РАБОЧАЯ\СПАРТАКИАДА взрослая\2019г\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3"/>
            <a:ext cx="339447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околова\РАБОЧАЯ\СПАРТАКИАДА взрослая\2019г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285860"/>
            <a:ext cx="3500462" cy="268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Соколова\РАБОЧАЯ\СПАРТАКИАДА взрослая\2019г\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86190"/>
            <a:ext cx="3214710" cy="208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14414" y="785794"/>
            <a:ext cx="3751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4400" b="1" dirty="0" smtClean="0"/>
              <a:t>2019г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715172" cy="11319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                           Профсоюз</a:t>
            </a:r>
            <a:br>
              <a:rPr lang="ru-RU" sz="2400" b="1" dirty="0" smtClean="0"/>
            </a:br>
            <a:r>
              <a:rPr lang="ru-RU" sz="2400" b="1" dirty="0" smtClean="0"/>
              <a:t>«Стресс на рабочем месте: коллективный вызов. Способы борьбы со стрессом»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E:\Соколова\РАБОЧАЯ\Профсоюз\ФОТО-СТРЕСС\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3143272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околова\РАБОЧАЯ\Профсоюз\ФОТО-СТРЕСС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71612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Соколова\РАБОЧАЯ\Профсоюз\ФОТО-СТРЕСС\SDC148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071942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Охрана труда</a:t>
            </a:r>
            <a:endParaRPr lang="ru-RU" b="1" dirty="0"/>
          </a:p>
        </p:txBody>
      </p:sp>
      <p:pic>
        <p:nvPicPr>
          <p:cNvPr id="1026" name="Picture 2" descr="E:\Соколова\РАБОЧАЯ\ОХРАНА ТРУДА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5371" y="1853262"/>
            <a:ext cx="5785658" cy="3927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000108"/>
            <a:ext cx="571504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E:\Соколова\РАБОЧАЯ\ОХРАНА ТРУДА\ОТ конкурс 2018г13-19.12.18г\Фото пер.помощь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785795"/>
            <a:ext cx="2928958" cy="1643074"/>
          </a:xfrm>
          <a:prstGeom prst="rect">
            <a:avLst/>
          </a:prstGeom>
          <a:noFill/>
        </p:spPr>
      </p:pic>
      <p:pic>
        <p:nvPicPr>
          <p:cNvPr id="6" name="Рисунок 5" descr="E:\Соколова\РАБОЧАЯ\ОХРАНА ТРУДА\ОТ конкурс 2018г13-19.12.18г\Фото пер.помощь\SDC167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643182"/>
            <a:ext cx="3071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Соколова\РАБОЧАЯ\ОХРАНА ТРУДА\ОТ конкурс 2018г13-19.12.18г\Фото пер.помощь\SDC167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643182"/>
            <a:ext cx="3000396" cy="190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Соколова\РАБОЧАЯ\ОХРАНА ТРУДА\ОТ конкурс 2018г13-19.12.18г\Фото пер.помощь\SDC167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357686" y="4643446"/>
            <a:ext cx="3000396" cy="16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5929354" cy="928694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              </a:t>
            </a:r>
            <a:r>
              <a:rPr lang="ru-RU" sz="2800" dirty="0" err="1" smtClean="0"/>
              <a:t>Флешмоб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«Знай наших»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Stepanov\Рабочий стол\IMG_54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39290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Stepanov\Рабочий стол\IMG_54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643314"/>
            <a:ext cx="35719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Stepanov\Рабочий стол\IMG_54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193</TotalTime>
  <Words>13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ГТО Готов к Труду и  Обороне</vt:lpstr>
      <vt:lpstr>Спартакиада 2015г                   2016г</vt:lpstr>
      <vt:lpstr>2017г</vt:lpstr>
      <vt:lpstr>  </vt:lpstr>
      <vt:lpstr> </vt:lpstr>
      <vt:lpstr>                            Профсоюз «Стресс на рабочем месте: коллективный вызов. Способы борьбы со стрессом» </vt:lpstr>
      <vt:lpstr>                    Охрана труда</vt:lpstr>
      <vt:lpstr>Презентация PowerPoint</vt:lpstr>
      <vt:lpstr>                    Флешмоб                 «Знай наших»</vt:lpstr>
      <vt:lpstr>Презентация PowerPoint</vt:lpstr>
    </vt:vector>
  </TitlesOfParts>
  <Company>Stepanov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поздравляют пап, дедушек, братьев, всех тех, кто служил или служит в рядах Российской армии. Папин праздник - главный праздник всех мальчишек и мужчин. И поздравить пап любимых мы сегодня так спешим! Эта презентация объяснит вашему ребенку, что же это за праздник День Защитников Отечества. </dc:title>
  <dc:creator>Home</dc:creator>
  <cp:lastModifiedBy>Home</cp:lastModifiedBy>
  <cp:revision>20</cp:revision>
  <dcterms:created xsi:type="dcterms:W3CDTF">2016-05-11T12:42:28Z</dcterms:created>
  <dcterms:modified xsi:type="dcterms:W3CDTF">2023-03-18T15:41:49Z</dcterms:modified>
</cp:coreProperties>
</file>