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84" r:id="rId3"/>
    <p:sldId id="285" r:id="rId4"/>
    <p:sldId id="283" r:id="rId5"/>
    <p:sldId id="286" r:id="rId6"/>
    <p:sldId id="28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6438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Ежегодно по всей России проходит «Лыжня России», в которой принимают участие, как взрослые, так и дети.  </a:t>
            </a:r>
          </a:p>
          <a:p>
            <a:r>
              <a:rPr lang="ru-RU" sz="2400" dirty="0" smtClean="0"/>
              <a:t>  </a:t>
            </a:r>
            <a:r>
              <a:rPr lang="ru-RU" sz="2400" dirty="0" smtClean="0"/>
              <a:t>МБДОУ «Детский сад № 15 «Малыш»  </a:t>
            </a:r>
            <a:r>
              <a:rPr lang="ru-RU" sz="2400" dirty="0" smtClean="0"/>
              <a:t>принимает </a:t>
            </a:r>
            <a:r>
              <a:rPr lang="ru-RU" sz="2400" dirty="0" smtClean="0"/>
              <a:t>участие с семьями.      </a:t>
            </a:r>
            <a:endParaRPr lang="ru-RU" sz="2400" dirty="0" smtClean="0"/>
          </a:p>
          <a:p>
            <a:r>
              <a:rPr lang="ru-RU" sz="2400" dirty="0" smtClean="0"/>
              <a:t>Проведение </a:t>
            </a:r>
            <a:r>
              <a:rPr lang="ru-RU" sz="2400" dirty="0" smtClean="0"/>
              <a:t>такого мероприятия уже стало доброй традицией, которое с нетерпением ждут  все.</a:t>
            </a:r>
          </a:p>
          <a:p>
            <a:r>
              <a:rPr lang="ru-RU" sz="2400" dirty="0" smtClean="0"/>
              <a:t>В </a:t>
            </a:r>
            <a:r>
              <a:rPr lang="ru-RU" sz="2400" dirty="0" smtClean="0"/>
              <a:t>программе спортивного праздника традиционные соревнования среди семейных команд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smtClean="0"/>
              <a:t>Папа, мама, я – спортивная семья» 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Участие </a:t>
            </a:r>
            <a:r>
              <a:rPr lang="ru-RU" sz="2400" dirty="0" smtClean="0"/>
              <a:t>в «Лыжне России » способствовало приобщению дошколят к ценностям спорта и здорового образа жизни. 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dirty="0" smtClean="0"/>
              <a:t> </a:t>
            </a:r>
            <a:r>
              <a:rPr lang="ru-RU" dirty="0" smtClean="0"/>
              <a:t>     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E:\Соколова\РАБОЧАЯ\ЛИЧНЫЕ\Соколова\Лыжня России\Лыжня России 2021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00079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2017г</a:t>
            </a:r>
            <a:endParaRPr lang="ru-RU" b="1" dirty="0"/>
          </a:p>
        </p:txBody>
      </p:sp>
      <p:pic>
        <p:nvPicPr>
          <p:cNvPr id="4" name="Содержимое 3" descr="E:\Соколова\РАБОЧАЯ\ЛИЧНЫЕ\Соколова\Лыжня России\Лыжи детск сад 2017 в янтарном\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5"/>
            <a:ext cx="3786214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Соколова\РАБОЧАЯ\ЛИЧНЫЕ\Соколова\Лыжня России\Лыжи детск сад 2017 в янтарном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39290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Соколова\РАБОЧАЯ\ЛИЧНЫЕ\Соколова\Лыжня России\лыжи 2018г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3996267" cy="24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Соколова\РАБОЧАЯ\ЛИЧНЫЕ\Соколова\Лыжня России\лыжи 2018г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3809995" cy="2857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3" y="1428736"/>
            <a:ext cx="29289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2018г</a:t>
            </a:r>
            <a:endParaRPr lang="ru-RU" sz="4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околова\РАБОЧАЯ\ЛИЧНЫЕ\Соколова\Лыжня России\Лыжня России-2019г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5715040" cy="4089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714356"/>
            <a:ext cx="3643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2019г</a:t>
            </a:r>
            <a:endParaRPr lang="ru-RU" sz="4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Соколова\РАБОЧАЯ\ЛИЧНЫЕ\Соколова\Лыжня России\Лыжня России 2021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676650" cy="418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714356"/>
            <a:ext cx="4143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2021г</a:t>
            </a:r>
            <a:endParaRPr lang="ru-RU" sz="4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E:\Соколова\РАБОЧАЯ\ЛИЧНЫЕ\Соколова\Лыжня России\Лыжня России 2021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3"/>
            <a:ext cx="3643338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41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 </vt:lpstr>
      <vt:lpstr>2017г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euroset</dc:creator>
  <cp:lastModifiedBy>Home</cp:lastModifiedBy>
  <cp:revision>27</cp:revision>
  <dcterms:created xsi:type="dcterms:W3CDTF">2015-04-19T15:45:03Z</dcterms:created>
  <dcterms:modified xsi:type="dcterms:W3CDTF">2022-02-21T10:50:52Z</dcterms:modified>
</cp:coreProperties>
</file>