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7" r:id="rId3"/>
    <p:sldId id="259" r:id="rId4"/>
    <p:sldId id="264" r:id="rId5"/>
    <p:sldId id="262" r:id="rId6"/>
    <p:sldId id="265" r:id="rId7"/>
    <p:sldId id="266" r:id="rId8"/>
    <p:sldId id="267" r:id="rId9"/>
    <p:sldId id="268" r:id="rId1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82" y="4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749A-A76B-46AD-A1D5-CB27F655B7C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A392-EFD2-4E5E-AE47-FDC21B5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749A-A76B-46AD-A1D5-CB27F655B7C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A392-EFD2-4E5E-AE47-FDC21B5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749A-A76B-46AD-A1D5-CB27F655B7C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A392-EFD2-4E5E-AE47-FDC21B5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749A-A76B-46AD-A1D5-CB27F655B7C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A392-EFD2-4E5E-AE47-FDC21B5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749A-A76B-46AD-A1D5-CB27F655B7C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A392-EFD2-4E5E-AE47-FDC21B5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749A-A76B-46AD-A1D5-CB27F655B7C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A392-EFD2-4E5E-AE47-FDC21B5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749A-A76B-46AD-A1D5-CB27F655B7C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A392-EFD2-4E5E-AE47-FDC21B5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749A-A76B-46AD-A1D5-CB27F655B7C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A392-EFD2-4E5E-AE47-FDC21B5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749A-A76B-46AD-A1D5-CB27F655B7C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A392-EFD2-4E5E-AE47-FDC21B5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749A-A76B-46AD-A1D5-CB27F655B7C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A392-EFD2-4E5E-AE47-FDC21B5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749A-A76B-46AD-A1D5-CB27F655B7C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A392-EFD2-4E5E-AE47-FDC21B5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3749A-A76B-46AD-A1D5-CB27F655B7C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8A392-EFD2-4E5E-AE47-FDC21B5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pic>
        <p:nvPicPr>
          <p:cNvPr id="3" name="Picture 2" descr="Рассказ по теме и обязательно обсудите с ним прочитанное. На прогулке, по дороге домой и в детский сад закрепляйте знания, полу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2936" y="3851920"/>
            <a:ext cx="3789040" cy="5052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1196752" y="971600"/>
            <a:ext cx="4824536" cy="302433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fromWordArt="1">
            <a:prstTxWarp prst="textPlain">
              <a:avLst>
                <a:gd name="adj" fmla="val 47782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rtl="0"/>
            <a:r>
              <a:rPr lang="ru-RU" sz="2800" b="1" kern="10" dirty="0" smtClean="0">
                <a:ln/>
                <a:solidFill>
                  <a:schemeClr val="accent3">
                    <a:lumMod val="75000"/>
                  </a:schemeClr>
                </a:solidFill>
                <a:latin typeface="Arial Black"/>
              </a:rPr>
              <a:t>Дидактические игры</a:t>
            </a:r>
          </a:p>
          <a:p>
            <a:pPr algn="ctr" rtl="0"/>
            <a:r>
              <a:rPr lang="ru-RU" sz="2800" b="1" kern="10" dirty="0">
                <a:ln/>
                <a:solidFill>
                  <a:schemeClr val="accent3">
                    <a:lumMod val="75000"/>
                  </a:schemeClr>
                </a:solidFill>
                <a:latin typeface="Arial Black"/>
              </a:rPr>
              <a:t>п</a:t>
            </a:r>
            <a:r>
              <a:rPr lang="ru-RU" sz="2800" b="1" kern="10" dirty="0" smtClean="0">
                <a:ln/>
                <a:solidFill>
                  <a:schemeClr val="accent3">
                    <a:lumMod val="75000"/>
                  </a:schemeClr>
                </a:solidFill>
                <a:latin typeface="Arial Black"/>
              </a:rPr>
              <a:t>о ПДД.</a:t>
            </a:r>
          </a:p>
          <a:p>
            <a:pPr algn="ctr" rtl="0"/>
            <a:r>
              <a:rPr lang="ru-RU" sz="2800" b="1" kern="10" dirty="0" smtClean="0">
                <a:ln/>
                <a:solidFill>
                  <a:schemeClr val="accent3">
                    <a:lumMod val="75000"/>
                  </a:schemeClr>
                </a:solidFill>
                <a:latin typeface="Arial Black"/>
              </a:rPr>
              <a:t>(для детей старшего </a:t>
            </a:r>
          </a:p>
          <a:p>
            <a:pPr algn="ctr" rtl="0"/>
            <a:r>
              <a:rPr lang="ru-RU" sz="2800" b="1" kern="10" dirty="0" smtClean="0">
                <a:ln/>
                <a:solidFill>
                  <a:schemeClr val="accent3">
                    <a:lumMod val="75000"/>
                  </a:schemeClr>
                </a:solidFill>
                <a:latin typeface="Arial Black"/>
              </a:rPr>
              <a:t>дошкольного возраста)</a:t>
            </a:r>
          </a:p>
          <a:p>
            <a:pPr algn="ctr" rtl="0"/>
            <a:endParaRPr lang="ru-RU" sz="2800" b="1" kern="10" dirty="0" smtClean="0">
              <a:ln/>
              <a:solidFill>
                <a:schemeClr val="accent3">
                  <a:lumMod val="75000"/>
                </a:schemeClr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32656" y="323528"/>
            <a:ext cx="6192688" cy="978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1600" b="1" u="sng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1.</a:t>
            </a:r>
            <a:r>
              <a:rPr lang="ru-RU" sz="1600" b="1" u="sng" dirty="0" smtClean="0">
                <a:solidFill>
                  <a:srgbClr val="00B050"/>
                </a:solidFill>
                <a:latin typeface="Comic Sans MS" pitchFamily="66" charset="0"/>
              </a:rPr>
              <a:t>«Угадай</a:t>
            </a:r>
            <a:r>
              <a:rPr lang="ru-RU" sz="1600" b="1" u="sng" dirty="0" smtClean="0">
                <a:solidFill>
                  <a:srgbClr val="00B050"/>
                </a:solidFill>
                <a:latin typeface="Comic Sans MS" pitchFamily="66" charset="0"/>
              </a:rPr>
              <a:t>, какой знак?»</a:t>
            </a:r>
          </a:p>
          <a:p>
            <a:pPr algn="just"/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Цели: Учить детей различать дорожные знаки, закреплять знания детей о правилах дорожного движения; воспитывать умение самостоятельно пользоваться полученными знаниями в повседневной жизни.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Материал: Кубики с наклеенными на них дорожными знаками: предупреждающими, запрещающими, указательными и знаками сервиса.</a:t>
            </a:r>
            <a:b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Ход игры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: </a:t>
            </a:r>
            <a:b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sz="1600" b="1" i="1" u="sng" dirty="0" smtClean="0">
                <a:solidFill>
                  <a:srgbClr val="00B050"/>
                </a:solidFill>
                <a:latin typeface="Comic Sans MS" pitchFamily="66" charset="0"/>
              </a:rPr>
              <a:t>1-й вариант.</a:t>
            </a:r>
            <a:r>
              <a:rPr lang="ru-RU" sz="1600" b="1" u="sng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Ведущий приглашает по очереди к столу, где лежат кубики. Ребенок берет кубик, называет знак и подходит к детям, у которых уже есть знаки этой группы.</a:t>
            </a:r>
          </a:p>
          <a:p>
            <a:pPr algn="just"/>
            <a:r>
              <a:rPr lang="ru-RU" sz="1600" b="1" i="1" u="sng" dirty="0" smtClean="0">
                <a:solidFill>
                  <a:srgbClr val="00B050"/>
                </a:solidFill>
                <a:latin typeface="Comic Sans MS" pitchFamily="66" charset="0"/>
              </a:rPr>
              <a:t>2-й вариант.</a:t>
            </a:r>
            <a:r>
              <a:rPr lang="ru-RU" sz="1600" b="1" u="sng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Ведущий показывает знак. Дети находят этот знак на своих кубиках, показывают его и рассказывают, что он обозначает.</a:t>
            </a:r>
          </a:p>
          <a:p>
            <a:pPr algn="just"/>
            <a:r>
              <a:rPr lang="ru-RU" sz="1600" b="1" i="1" u="sng" dirty="0" smtClean="0">
                <a:solidFill>
                  <a:srgbClr val="00B050"/>
                </a:solidFill>
                <a:latin typeface="Comic Sans MS" pitchFamily="66" charset="0"/>
              </a:rPr>
              <a:t>3-й вариант.</a:t>
            </a:r>
            <a:r>
              <a:rPr lang="ru-RU" sz="1600" b="1" u="sng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Играющим раздают кубики. Дети внимательно изучают их. Далее каждый ребенок рассказывает о своем знаке, не называя его, а остальные отгадывают этот знак по описанию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  <a:p>
            <a:pPr algn="just"/>
            <a:endParaRPr lang="ru-RU" sz="16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  <a:latin typeface="Comic Sans MS" pitchFamily="66" charset="0"/>
              </a:rPr>
              <a:t>2.«Законы </a:t>
            </a:r>
            <a:r>
              <a:rPr lang="ru-RU" sz="1600" b="1" u="sng" dirty="0" smtClean="0">
                <a:solidFill>
                  <a:srgbClr val="FF0000"/>
                </a:solidFill>
                <a:latin typeface="Comic Sans MS" pitchFamily="66" charset="0"/>
              </a:rPr>
              <a:t>улиц и дорог»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Цель: Прививать правила поведения на дорогах. Умение ориентироваться в пространстве.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Материал: Игровое поле, большие карты – 8 штук, фигурки людей и знаков.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Ход игры: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Игра делиться на несколько вариантов: «Здравствуй, город!», «Как проехать, как пройти?», </a:t>
            </a:r>
            <a:endParaRPr lang="ru-RU" sz="1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           «</a:t>
            </a: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Что за знак?», </a:t>
            </a:r>
            <a:endParaRPr lang="ru-RU" sz="1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                «</a:t>
            </a: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Тише едешь – дальше будешь».</a:t>
            </a:r>
          </a:p>
          <a:p>
            <a:pPr algn="just"/>
            <a:endParaRPr lang="ru-RU" sz="16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/>
            <a:endParaRPr lang="ru-RU" sz="16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/>
            <a:endParaRPr lang="ru-RU" sz="16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ctr"/>
            <a:endParaRPr lang="ru-RU" sz="1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/>
            <a:endParaRPr lang="ru-RU" sz="16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/>
            <a:endParaRPr lang="ru-RU" sz="1600" b="1" u="sng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</p:txBody>
      </p:sp>
      <p:pic>
        <p:nvPicPr>
          <p:cNvPr id="8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 l="91082" b="64962"/>
          <a:stretch>
            <a:fillRect/>
          </a:stretch>
        </p:blipFill>
        <p:spPr bwMode="auto">
          <a:xfrm rot="5400000">
            <a:off x="4837720" y="7123720"/>
            <a:ext cx="61156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pic>
        <p:nvPicPr>
          <p:cNvPr id="5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 l="91082" b="64962"/>
          <a:stretch>
            <a:fillRect/>
          </a:stretch>
        </p:blipFill>
        <p:spPr bwMode="auto">
          <a:xfrm rot="5400000">
            <a:off x="4837720" y="7123720"/>
            <a:ext cx="611560" cy="3429000"/>
          </a:xfrm>
          <a:prstGeom prst="rect">
            <a:avLst/>
          </a:prstGeom>
          <a:noFill/>
        </p:spPr>
      </p:pic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260648" y="200418"/>
            <a:ext cx="6336704" cy="834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6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3. «Светофор</a:t>
            </a: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»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Цель: Ознакомить детей с правилами перехода (переезда) перекрестка, регулируемого светофором.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Материал: Красные, желтые, и зеленые круги, машины, фигурки детей.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Ход игры: 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Один из играющих устанавливает определенные цвета светофора (наложением красных, желтых или зеленых кругов), машин и фигурки детей, идущих в разных направлениях. Второй проводит через перекресток машины ( по проезжей части) или фигурки детей ( по пешеходным дорожкам) в соответствии с правилами дорожного движения. Затем игроки меняются ролями. Рассматриваются различные ситуации, определяемые цветами светофора и положением машин и пешеходов. Тот из игроков, который безошибочно решает все возникшие в процессе игры задачи или допускает меньше ошибок (набирает меньшее число штрафных очков),считается победителем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4. «Путешествие </a:t>
            </a:r>
            <a:r>
              <a:rPr lang="ru-RU" sz="16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на машинах»</a:t>
            </a:r>
          </a:p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Цель: Закрепить с детьми знания дорожных знаков и правил поведения на улицах.</a:t>
            </a:r>
          </a:p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Материал: Игровое поле, фишки.</a:t>
            </a:r>
          </a:p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Ход игры:</a:t>
            </a:r>
          </a:p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На игровом поле дети начинают играть. Проходя </a:t>
            </a:r>
            <a:endParaRPr lang="ru-RU" sz="16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мимо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дорожных знаков, останавливаются, </a:t>
            </a:r>
            <a:endParaRPr lang="ru-RU" sz="16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рассказывая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о каждом из них. Выигрывает тот, </a:t>
            </a:r>
            <a:endParaRPr lang="ru-RU" sz="1600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кто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первый дойдет до моря.</a:t>
            </a:r>
          </a:p>
          <a:p>
            <a:endParaRPr lang="ru-RU" b="1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marL="0" marR="0" lvl="0" indent="968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  <a:p>
            <a:pPr marL="0" marR="0" lvl="0" indent="968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464646"/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968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pic>
        <p:nvPicPr>
          <p:cNvPr id="5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 l="91082" b="64962"/>
          <a:stretch>
            <a:fillRect/>
          </a:stretch>
        </p:blipFill>
        <p:spPr bwMode="auto">
          <a:xfrm rot="5400000">
            <a:off x="4837720" y="7123720"/>
            <a:ext cx="611560" cy="3429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2656" y="0"/>
            <a:ext cx="6264696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6838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5. </a:t>
            </a: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«Водители»</a:t>
            </a:r>
          </a:p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Цели: Учить детей правилам дорожного движения; развивать мышление и пространственную ориентацию.</a:t>
            </a:r>
          </a:p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Материал: Несколько игровых полей, машина, игрушки.</a:t>
            </a:r>
          </a:p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Ход игры: </a:t>
            </a:r>
          </a:p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Заранее готовится несколько вариантов несложных игровых полей. Каждое поле – это рисунок разветвленной системы дорог с дорожными знаками. Это даст возможность менять дорожную ситуацию. Например: «Ты шофер автомобиля, тебе нужно отвезти зайчика в больницу, набрать бензина и починить машину. Рисунок машины обозначает гараж, откуда ты выехал и куда</a:t>
            </a:r>
          </a:p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должен вернуться. Подумай и скажи, в каком </a:t>
            </a:r>
          </a:p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порядке нужно посетить все эти пункты, чтобы не</a:t>
            </a:r>
          </a:p>
          <a:p>
            <a:pPr algn="just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нарушить правила дорожного движения. А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потом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мы вдвоем посмотрим, правильно ли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ты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выбрал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пу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ть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».</a:t>
            </a:r>
          </a:p>
          <a:p>
            <a:pPr algn="ctr"/>
            <a:endParaRPr lang="ru-RU" sz="1600" b="1" u="sng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ru-RU" sz="1600" b="1" u="sng" dirty="0" smtClean="0">
                <a:solidFill>
                  <a:srgbClr val="C00000"/>
                </a:solidFill>
                <a:latin typeface="Comic Sans MS" pitchFamily="66" charset="0"/>
              </a:rPr>
              <a:t>6</a:t>
            </a:r>
            <a:r>
              <a:rPr lang="ru-RU" sz="1600" b="1" u="sng" dirty="0" smtClean="0">
                <a:solidFill>
                  <a:srgbClr val="C00000"/>
                </a:solidFill>
                <a:latin typeface="Comic Sans MS" pitchFamily="66" charset="0"/>
              </a:rPr>
              <a:t>. «Учим дорожные знаки»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Цель: Продолжать закреплять знания детей о дорожных знаках, светофоре.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Материал: Карточки большие и маленькие со знаками.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Ход игры: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Между играющими делят большие карты поровну. Ведущий по очереди показывает карточки с дорожными знаками, тот кому она подходит, забирает знак, кладет в правый верхний угол и рассказывает, </a:t>
            </a:r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как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называется этот знак, в каких ситуациях </a:t>
            </a:r>
            <a:endParaRPr lang="ru-RU" sz="1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применяется</a:t>
            </a:r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. Выиграет тот, кто правильно </a:t>
            </a:r>
            <a:endParaRPr lang="ru-RU" sz="1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подберет </a:t>
            </a:r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знаки к ситуациям и сможет это </a:t>
            </a:r>
            <a:endParaRPr lang="ru-RU" sz="1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Comic Sans MS" pitchFamily="66" charset="0"/>
              </a:rPr>
              <a:t>             объяснить</a:t>
            </a:r>
            <a:endParaRPr lang="ru-RU" sz="1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just"/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algn="just"/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algn="just"/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500" y="1201847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pic>
        <p:nvPicPr>
          <p:cNvPr id="5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 l="91082" b="64962"/>
          <a:stretch>
            <a:fillRect/>
          </a:stretch>
        </p:blipFill>
        <p:spPr bwMode="auto">
          <a:xfrm rot="5400000">
            <a:off x="4837720" y="7123720"/>
            <a:ext cx="611560" cy="3429000"/>
          </a:xfrm>
          <a:prstGeom prst="rect">
            <a:avLst/>
          </a:prstGeom>
          <a:noFill/>
        </p:spPr>
      </p:pic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260648" y="272426"/>
            <a:ext cx="6264696" cy="920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00B050"/>
                </a:solidFill>
                <a:latin typeface="Comic Sans MS" pitchFamily="66" charset="0"/>
              </a:rPr>
              <a:t>7. «Верно </a:t>
            </a:r>
            <a:r>
              <a:rPr lang="ru-RU" sz="1600" b="1" u="sng" dirty="0" smtClean="0">
                <a:solidFill>
                  <a:srgbClr val="00B050"/>
                </a:solidFill>
                <a:latin typeface="Comic Sans MS" pitchFamily="66" charset="0"/>
              </a:rPr>
              <a:t>- неверно»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Цель: Закрепить с детьми правила безопасного поведения на улицах и знаки дорожного движения.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Материал: Игровое поле, знаки дорожного движения.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Ход игры:	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Дети распределяют персонажей на картинке, и каждый рассказывает о том, кто как поступает – правильно или неправильно. Выигрывает тот, кто более полно и правильно опишет поведение выбранного персонажа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</a:p>
          <a:p>
            <a:endParaRPr lang="ru-RU" sz="1600" dirty="0" smtClean="0">
              <a:latin typeface="Comic Sans MS" pitchFamily="66" charset="0"/>
            </a:endParaRPr>
          </a:p>
          <a:p>
            <a:pPr algn="ctr"/>
            <a:r>
              <a:rPr lang="ru-RU" sz="1600" b="1" u="sng" dirty="0" smtClean="0">
                <a:solidFill>
                  <a:srgbClr val="7030A0"/>
                </a:solidFill>
                <a:latin typeface="Comic Sans MS" pitchFamily="66" charset="0"/>
              </a:rPr>
              <a:t>8.«По </a:t>
            </a:r>
            <a:r>
              <a:rPr lang="ru-RU" sz="1600" b="1" u="sng" dirty="0" smtClean="0">
                <a:solidFill>
                  <a:srgbClr val="7030A0"/>
                </a:solidFill>
                <a:latin typeface="Comic Sans MS" pitchFamily="66" charset="0"/>
              </a:rPr>
              <a:t>дороге»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Comic Sans MS" pitchFamily="66" charset="0"/>
              </a:rPr>
              <a:t>Цели: Закрепить знания о различных видах транспорта; тренировать внимание, память.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Comic Sans MS" pitchFamily="66" charset="0"/>
              </a:rPr>
              <a:t>Материал: Картинки грузового, легкового транспорта, фишки.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Comic Sans MS" pitchFamily="66" charset="0"/>
              </a:rPr>
              <a:t>Ход игры: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Comic Sans MS" pitchFamily="66" charset="0"/>
              </a:rPr>
              <a:t>Перед поездкой договоритесь с детьми, кто какой вид транспорта будет собирать (для наглядности можно раздать картинки грузового и легкового транспорта, также можно взять специализированный транспорт: милиция, пожарные, скорая помощь и т.д.). По дороге дети обращают внимание на машины, называя их получая за это фишки. Кто больше соберет, тот и выиграл</a:t>
            </a:r>
            <a:r>
              <a:rPr lang="ru-RU" sz="1600" b="1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endParaRPr lang="ru-RU" sz="1600" b="1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algn="ctr"/>
            <a:r>
              <a:rPr lang="ru-RU" sz="1600" b="1" u="sng" dirty="0" smtClean="0">
                <a:solidFill>
                  <a:srgbClr val="0070C0"/>
                </a:solidFill>
                <a:latin typeface="Comic Sans MS" pitchFamily="66" charset="0"/>
              </a:rPr>
              <a:t>9.«Знай </a:t>
            </a:r>
            <a:r>
              <a:rPr lang="ru-RU" sz="1600" b="1" u="sng" dirty="0" smtClean="0">
                <a:solidFill>
                  <a:srgbClr val="0070C0"/>
                </a:solidFill>
                <a:latin typeface="Comic Sans MS" pitchFamily="66" charset="0"/>
              </a:rPr>
              <a:t>и выполняй правила уличного движения»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Цель: Закрепить с детьми правила уличного движения; повторить значения светофора.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Материал: Иллюстрации улиц города.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Ход игры: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             Детям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загадывается загадка про светофор,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  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             проводиться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обсуждение значения цветов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  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              светофора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, разбор ситуаций на дороге и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  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                    правильное </a:t>
            </a:r>
            <a:r>
              <a:rPr lang="ru-RU" sz="1600" b="1" dirty="0" smtClean="0">
                <a:solidFill>
                  <a:srgbClr val="0070C0"/>
                </a:solidFill>
                <a:latin typeface="Comic Sans MS" pitchFamily="66" charset="0"/>
              </a:rPr>
              <a:t>поведение персонажей.</a:t>
            </a:r>
          </a:p>
          <a:p>
            <a:endParaRPr lang="ru-RU" sz="16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ru-RU" sz="16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ru-RU" sz="1600" b="1" dirty="0" smtClean="0">
                <a:solidFill>
                  <a:srgbClr val="7030A0"/>
                </a:solidFill>
                <a:latin typeface="Comic Sans MS" pitchFamily="66" charset="0"/>
              </a:rPr>
              <a:t> </a:t>
            </a:r>
          </a:p>
          <a:p>
            <a:endParaRPr lang="ru-RU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0648" y="249257"/>
            <a:ext cx="6120680" cy="898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10. «Мы - пассажиры»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Цели: Уточнить знания детей о том, что все мы бываем пассажирами; закрепить правила посадки в транспорт и высадки из него.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Материал: Картинки с дорожными ситуациями.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Ход игры: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Дети берут по одной картинке и рассказывают, что на них нарисовано, объясняя, как надо поступать в той или иной ситуации.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11. «Дорожная азбука»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Цель: Закреплять знание дорожных знаков, умение правильно ориентироваться в них, классифицировать по видам: запрещающие, предписывающие, предупреждающие, информационно-указательные.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Материал: Карточки с дорожными ситуациями, дорожные знаки.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Ход игры: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Дети выбирают себе карточки, у ведущего дорожные знаки, он по очереди показывает знаки, тот, у кого оказывается нужная карточка, берет знак и обосновывает свой выбор.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1600" b="1" u="sng" dirty="0" smtClean="0">
                <a:solidFill>
                  <a:srgbClr val="00B050"/>
                </a:solidFill>
                <a:latin typeface="Comic Sans MS" pitchFamily="66" charset="0"/>
              </a:rPr>
              <a:t>12. «Дорожные </a:t>
            </a:r>
            <a:r>
              <a:rPr lang="ru-RU" sz="1600" b="1" u="sng" dirty="0" smtClean="0">
                <a:solidFill>
                  <a:srgbClr val="00B050"/>
                </a:solidFill>
                <a:latin typeface="Comic Sans MS" pitchFamily="66" charset="0"/>
              </a:rPr>
              <a:t>знаки»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Цели: Закрепить знания детей о правилах поведения на улице; вспомнить известные дорожные знаки; познакомить с новыми понятиями: «железнодорожный поезд без шлагбаума», «островок безопасности».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Материал: Дорожные знаки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Ход игры: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              Зачитать 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детям стихотворение о </a:t>
            </a:r>
            <a:endParaRPr lang="ru-RU" sz="16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              каком-либо 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дорожном знаке, кто отгадает, 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    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              получает 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этот знак. Побеждает ребенок, 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      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               набравший </a:t>
            </a:r>
            <a:r>
              <a:rPr lang="ru-RU" sz="1600" b="1" dirty="0" smtClean="0">
                <a:solidFill>
                  <a:srgbClr val="00B050"/>
                </a:solidFill>
                <a:latin typeface="Comic Sans MS" pitchFamily="66" charset="0"/>
              </a:rPr>
              <a:t>знаков больше других.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 l="91082" b="64962"/>
          <a:stretch>
            <a:fillRect/>
          </a:stretch>
        </p:blipFill>
        <p:spPr bwMode="auto">
          <a:xfrm rot="5400000">
            <a:off x="4837720" y="7123720"/>
            <a:ext cx="61156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pic>
        <p:nvPicPr>
          <p:cNvPr id="3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 l="91082" b="64962"/>
          <a:stretch>
            <a:fillRect/>
          </a:stretch>
        </p:blipFill>
        <p:spPr bwMode="auto">
          <a:xfrm rot="5400000">
            <a:off x="4837720" y="7123720"/>
            <a:ext cx="611560" cy="3429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60648" y="77307"/>
            <a:ext cx="612068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13. «Правила поведения»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Цели: Закрепить с детьми правила поведения; обсудить различные опасные ситуации, которые могут возникнуть при играх во дворе дома, на улице; научить необходимым мерам предосторожности.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Материал: Разрезные картинки.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Ход игры: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 доске картинки, на которых изображены люди в различных ситуациях. Воспитатель предлагает детям рассмотреть их. Дети рассматривают эти картинки, выбирают любую и рассказывают, вспоминая правила дорожного движения, чего нельзя делать и как надо поступать.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u="sng" dirty="0" smtClean="0">
                <a:solidFill>
                  <a:srgbClr val="C0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14.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«Пешеходы и транспорт»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Цель: Закрепить с детьми правила дорожного движения, правила безопасного поведения на улицах.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Материал: Кубик, игровое поле, фишки.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Ход игры: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 игровом поле изображена дорога, по которой с помощью фишек двигаются играющие, у них на пути препятствия в виде знаков.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Попадая на эти препятствия, играющий возвращается назад. Попав на «пешеходный переход», игрок по красной стрелке продвигается вперед. Побеждает тот, кто первым достигнет финиша.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pic>
        <p:nvPicPr>
          <p:cNvPr id="3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 l="91082" b="64962"/>
          <a:stretch>
            <a:fillRect/>
          </a:stretch>
        </p:blipFill>
        <p:spPr bwMode="auto">
          <a:xfrm rot="5400000">
            <a:off x="4837720" y="7123720"/>
            <a:ext cx="611560" cy="3429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60648" y="611560"/>
            <a:ext cx="6336704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15. «Я грамотный пешеход»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Цели: Учить детей анализировать ситуации на дороге; закреплять у детей навыки безопасного поведения на улицах города; развивать мышление, внимание, наблюдательность.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Материал: Два набора карточек с ситуациями, дорожные знаки.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Ход игры: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Ребенку предлагается вначале рассмотреть опасные ситуации, которые могут случиться на дороге; если ребенок отвечает правильно, то ему предлагается самостоятельно найти нужный знак в соответствии с ситуацией на карточке.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16. «Дорожное лото» 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Цель: Закрепить у детей знания о правилах дорожного движения; учить находить нужные дорожные знаки в зависимости от ситуации на дороге; развивать логическое мышление, память, внимание, наблюдательность.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Материал: Карточки с ситуациями на дороге, дорожные знаки.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Ход игры: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Каждому ребенку дается карточка, на которой изображена дорожная ситуация, детям предлагается найти нужный знак, соответствующий ситуации на дороге.</a:t>
            </a:r>
          </a:p>
          <a:p>
            <a:endParaRPr lang="ru-RU" sz="16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pic>
        <p:nvPicPr>
          <p:cNvPr id="3" name="Picture 2" descr="Принципиальные схемы на цифровые. - 3 Декабря 2013 - Blog - Rsppvo"/>
          <p:cNvPicPr>
            <a:picLocks noChangeAspect="1" noChangeArrowheads="1"/>
          </p:cNvPicPr>
          <p:nvPr/>
        </p:nvPicPr>
        <p:blipFill>
          <a:blip r:embed="rId2" cstate="print"/>
          <a:srcRect l="91082" b="64962"/>
          <a:stretch>
            <a:fillRect/>
          </a:stretch>
        </p:blipFill>
        <p:spPr bwMode="auto">
          <a:xfrm rot="5400000">
            <a:off x="4837720" y="7123720"/>
            <a:ext cx="611560" cy="3429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2656" y="1478846"/>
            <a:ext cx="61926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u="sng" dirty="0" smtClean="0">
                <a:solidFill>
                  <a:srgbClr val="92D05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17. «Найди </a:t>
            </a:r>
            <a:r>
              <a:rPr lang="ru-RU" sz="1600" b="1" u="sng" dirty="0" smtClean="0">
                <a:solidFill>
                  <a:srgbClr val="92D05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нужный знак»</a:t>
            </a:r>
            <a:endParaRPr lang="ru-RU" sz="1600" b="1" u="sng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92D05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Цели: Закрепить у детей знание дорожной азбуки; учить узнавать знаки дорожного движения, необходимые для безопасности пешехода на дороге.</a:t>
            </a:r>
            <a:endParaRPr lang="ru-RU" sz="1600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92D05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Материал: Картонный лист, на котором в углу изображены машина, а в другом человек; дорожные знаки на липучках.</a:t>
            </a:r>
            <a:endParaRPr lang="ru-RU" sz="1600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92D05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Ход игры:</a:t>
            </a:r>
            <a:endParaRPr lang="ru-RU" sz="1600" b="1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92D05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Ребенку предлагается поле, на котором, в углах изображены машины, а в другом человек; ребенку необходимо из предложенных знаков выбрать нужные для водителя и для человека</a:t>
            </a:r>
            <a:r>
              <a:rPr lang="ru-RU" sz="1600" b="1" dirty="0" smtClean="0">
                <a:solidFill>
                  <a:srgbClr val="92D05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18. «Разрезные </a:t>
            </a:r>
            <a:r>
              <a:rPr lang="ru-RU" sz="1600" b="1" u="sng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знаки»</a:t>
            </a: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Цели: Развивать умение различать дорожные знаки; закрепить название дорожных знаков; развивать у детей логическое мышление, глазомер.</a:t>
            </a: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Материал: Разрезные знаки; образцы знаков.</a:t>
            </a: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Ход игры:</a:t>
            </a: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Ребенку сначала предлагают вспомнить, какие знаки дорожного движения он знает, а затем по образцу просят собрать разрезные знаки. Если ребенок легко справляется, то ему предлагают собрать знаки по памяти.</a:t>
            </a: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1200</Words>
  <Application>Microsoft Office PowerPoint</Application>
  <PresentationFormat>Экран (4:3)</PresentationFormat>
  <Paragraphs>141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Яна Музыкина</dc:creator>
  <cp:lastModifiedBy>Яна Музыкина</cp:lastModifiedBy>
  <cp:revision>18</cp:revision>
  <dcterms:created xsi:type="dcterms:W3CDTF">2015-02-23T11:20:18Z</dcterms:created>
  <dcterms:modified xsi:type="dcterms:W3CDTF">2015-03-09T07:03:27Z</dcterms:modified>
</cp:coreProperties>
</file>