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60C2C-829F-4C3B-B2DD-A74F4B06F6DF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3FD5F-8F8E-43FF-B1DF-F5CF32A3D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90975653_wchh_5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Муниципальное бюджетное дошкольное образовательное учреждение "Детский сад </a:t>
            </a:r>
            <a:r>
              <a:rPr lang="ru-RU" sz="1400" b="1" dirty="0" err="1" smtClean="0"/>
              <a:t>общеразвивающего</a:t>
            </a:r>
            <a:r>
              <a:rPr lang="ru-RU" sz="1400" b="1" dirty="0" smtClean="0"/>
              <a:t> вида с приоритетным осуществлением деятельности по физическому развитию детей №43 «Родничок» города Новочебоксарска Чувашской Республики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3600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Презентация на тему: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«Чудеса на окнах»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Воспитатель : </a:t>
            </a:r>
            <a:r>
              <a:rPr lang="ru-RU" b="1" i="1" dirty="0" err="1" smtClean="0">
                <a:solidFill>
                  <a:schemeClr val="tx2"/>
                </a:solidFill>
              </a:rPr>
              <a:t>Абдюшева</a:t>
            </a:r>
            <a:r>
              <a:rPr lang="ru-RU" b="1" i="1" dirty="0" smtClean="0">
                <a:solidFill>
                  <a:schemeClr val="tx2"/>
                </a:solidFill>
              </a:rPr>
              <a:t> Оксана Вениаминовна</a:t>
            </a:r>
            <a:endParaRPr lang="ru-RU" b="1" i="1" dirty="0" smtClean="0">
              <a:solidFill>
                <a:schemeClr val="tx2"/>
              </a:solidFill>
            </a:endParaRPr>
          </a:p>
          <a:p>
            <a:endParaRPr lang="ru-RU" b="1" i="1" dirty="0">
              <a:solidFill>
                <a:schemeClr val="tx2"/>
              </a:solidFill>
            </a:endParaRP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zor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059472_large_1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eativing.net_uzory_na_stekle_moroz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-Floral-du-Verre-Givre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0" y="0"/>
            <a:ext cx="91334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1001124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eativing.net_uzory_na_stekle_moroz_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8575"/>
            <a:ext cx="9144000" cy="6886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2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8" y="0"/>
            <a:ext cx="912402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"Детский сад общеразвивающего вида с приоритетным осуществлением деятельности по физическому развитию детей №43 «Родничок» города Новочебоксарска Чувашской Республики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  детский сад №7 Московского района</dc:title>
  <dc:creator>Лиля</dc:creator>
  <cp:lastModifiedBy>dima</cp:lastModifiedBy>
  <cp:revision>3</cp:revision>
  <dcterms:created xsi:type="dcterms:W3CDTF">2016-02-24T18:04:11Z</dcterms:created>
  <dcterms:modified xsi:type="dcterms:W3CDTF">2022-02-23T18:44:45Z</dcterms:modified>
</cp:coreProperties>
</file>