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70" r:id="rId10"/>
    <p:sldId id="268" r:id="rId11"/>
    <p:sldId id="272" r:id="rId12"/>
    <p:sldId id="264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9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6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320A-89BA-47B2-A525-92E8D10B06E4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2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3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43468"/>
            <a:ext cx="7766756" cy="1625600"/>
          </a:xfrm>
        </p:spPr>
        <p:txBody>
          <a:bodyPr/>
          <a:lstStyle/>
          <a:p>
            <a:pPr algn="ctr"/>
            <a:r>
              <a:rPr lang="ru-RU" sz="2000" dirty="0"/>
              <a:t>М</a:t>
            </a:r>
            <a:r>
              <a:rPr lang="ru-RU" sz="2000" dirty="0" smtClean="0"/>
              <a:t>униципальное </a:t>
            </a:r>
            <a:r>
              <a:rPr lang="ru-RU" sz="2000" dirty="0"/>
              <a:t>бюджетное дошкольное образовательное учреждение "Детский сад общеразвивающего вида с приоритетным осуществлением деятельности по физическому развитию детей №43 «Родничок» города </a:t>
            </a:r>
            <a:r>
              <a:rPr lang="ru-RU" sz="2000" dirty="0" smtClean="0"/>
              <a:t>Новочебоксарска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623" y="3283189"/>
            <a:ext cx="7766936" cy="109689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smtClean="0"/>
              <a:t>Рождественские  образовательные чтения </a:t>
            </a:r>
          </a:p>
          <a:p>
            <a:pPr algn="ctr"/>
            <a:r>
              <a:rPr lang="ru-RU" sz="11200" dirty="0" smtClean="0"/>
              <a:t>Тема: «Всему начало здесь, в саду родном…»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endParaRPr lang="ru-RU" sz="7200" dirty="0" smtClean="0"/>
          </a:p>
          <a:p>
            <a:endParaRPr lang="ru-RU" sz="7200" dirty="0"/>
          </a:p>
          <a:p>
            <a:endParaRPr lang="ru-RU" sz="7200" dirty="0" smtClean="0"/>
          </a:p>
          <a:p>
            <a:r>
              <a:rPr lang="ru-RU" sz="7200" dirty="0"/>
              <a:t> </a:t>
            </a:r>
            <a:r>
              <a:rPr lang="ru-RU" sz="7200" dirty="0" smtClean="0"/>
              <a:t> Выполнила воспитатель Максимова В.Ю.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2257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14:reveal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213" y="324498"/>
            <a:ext cx="8596668" cy="1320800"/>
          </a:xfrm>
        </p:spPr>
        <p:txBody>
          <a:bodyPr/>
          <a:lstStyle/>
          <a:p>
            <a:r>
              <a:rPr lang="ru-RU" dirty="0" smtClean="0"/>
              <a:t>Рождество </a:t>
            </a:r>
            <a:r>
              <a:rPr lang="ru-RU" dirty="0" err="1" smtClean="0"/>
              <a:t>Христово,Крещение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2" y="1233174"/>
            <a:ext cx="5834131" cy="521270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233174"/>
            <a:ext cx="5499278" cy="5212702"/>
          </a:xfrm>
        </p:spPr>
      </p:pic>
    </p:spTree>
    <p:extLst>
      <p:ext uri="{BB962C8B-B14F-4D97-AF65-F5344CB8AC3E}">
        <p14:creationId xmlns:p14="http://schemas.microsoft.com/office/powerpoint/2010/main" val="71869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7000">
        <p14:reveal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" y="257578"/>
            <a:ext cx="5550795" cy="5233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2" y="257578"/>
            <a:ext cx="5286375" cy="52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18" y="913056"/>
            <a:ext cx="5957116" cy="44678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056"/>
            <a:ext cx="5957116" cy="44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</a:t>
            </a:r>
            <a:r>
              <a:rPr lang="ru-RU" dirty="0" err="1" smtClean="0"/>
              <a:t>Семьи,Любви</a:t>
            </a:r>
            <a:r>
              <a:rPr lang="ru-RU" dirty="0" smtClean="0"/>
              <a:t> и Верности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531155"/>
            <a:ext cx="5370490" cy="492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03" y="1531155"/>
            <a:ext cx="5061397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82" y="145961"/>
            <a:ext cx="6191467" cy="61118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145961"/>
            <a:ext cx="4842457" cy="61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458339" cy="4954073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2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«</a:t>
            </a:r>
            <a:r>
              <a:rPr lang="ru-RU" sz="3200" dirty="0"/>
              <a:t>Пусть ребенок чувствует красоту и восторгается ею, пусть в его сердце и в памяти навсегда сохранятся образы, в которых воплощается Родина». </a:t>
            </a:r>
            <a:r>
              <a:rPr lang="ru-RU" sz="3200" dirty="0" smtClean="0"/>
              <a:t>   </a:t>
            </a:r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      </a:t>
            </a:r>
            <a:r>
              <a:rPr lang="ru-RU" sz="3200" dirty="0" err="1" smtClean="0"/>
              <a:t>В.А.Сухомлинский</a:t>
            </a:r>
            <a:r>
              <a:rPr lang="ru-RU" sz="32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5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5000">
        <p14:reveal/>
      </p:transition>
    </mc:Choice>
    <mc:Fallback xmlns="">
      <p:transition spd="slow" advClick="0" advTm="10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8596668" cy="54317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Задачи этого направления работы: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формирование </a:t>
            </a:r>
            <a:r>
              <a:rPr lang="ru-RU" sz="2400" dirty="0"/>
              <a:t>общей культуры детей на основе духовно-нравственных и социокультурных ценностей общества; </a:t>
            </a:r>
          </a:p>
          <a:p>
            <a:r>
              <a:rPr lang="ru-RU" sz="2400" dirty="0" smtClean="0"/>
              <a:t>воспитание </a:t>
            </a:r>
            <a:r>
              <a:rPr lang="ru-RU" sz="2400" dirty="0"/>
              <a:t>интереса и любви к национальной культуре, народному творчеству, обычаям, традициям; </a:t>
            </a:r>
          </a:p>
          <a:p>
            <a:r>
              <a:rPr lang="ru-RU" sz="2400" dirty="0" smtClean="0"/>
              <a:t>повышение </a:t>
            </a:r>
            <a:r>
              <a:rPr lang="ru-RU" sz="2400" dirty="0"/>
              <a:t>компетентности родителей в вопросах духовно-нравственного воспитания.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0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3511"/>
            <a:ext cx="8596668" cy="574785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Основными формами работы с детьми являются:</a:t>
            </a:r>
          </a:p>
          <a:p>
            <a:r>
              <a:rPr lang="ru-RU" sz="2400" dirty="0"/>
              <a:t> </a:t>
            </a:r>
            <a:r>
              <a:rPr lang="ru-RU" sz="2400" dirty="0">
                <a:sym typeface="Symbol" panose="05050102010706020507" pitchFamily="18" charset="2"/>
              </a:rPr>
              <a:t></a:t>
            </a:r>
            <a:r>
              <a:rPr lang="ru-RU" sz="2400" dirty="0"/>
              <a:t>  Занятия, беседы, игры духовно-нравственного содержания. </a:t>
            </a:r>
          </a:p>
          <a:p>
            <a:r>
              <a:rPr lang="ru-RU" sz="2400" dirty="0">
                <a:sym typeface="Symbol" panose="05050102010706020507" pitchFamily="18" charset="2"/>
              </a:rPr>
              <a:t></a:t>
            </a:r>
            <a:r>
              <a:rPr lang="ru-RU" sz="2400" dirty="0"/>
              <a:t> Проведение православных праздников. </a:t>
            </a:r>
          </a:p>
          <a:p>
            <a:r>
              <a:rPr lang="ru-RU" sz="2400" dirty="0">
                <a:sym typeface="Symbol" panose="05050102010706020507" pitchFamily="18" charset="2"/>
              </a:rPr>
              <a:t></a:t>
            </a:r>
            <a:r>
              <a:rPr lang="ru-RU" sz="2400" dirty="0"/>
              <a:t> Экскурсии, целевые прогулки в храмы города. </a:t>
            </a:r>
          </a:p>
          <a:p>
            <a:r>
              <a:rPr lang="ru-RU" sz="2400" dirty="0">
                <a:sym typeface="Symbol" panose="05050102010706020507" pitchFamily="18" charset="2"/>
              </a:rPr>
              <a:t></a:t>
            </a:r>
            <a:r>
              <a:rPr lang="ru-RU" sz="2400" dirty="0"/>
              <a:t> Организация творческих выставок к православным праздникам (совместная деятельность детей и родителей).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8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0">
        <p14:reveal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383822"/>
            <a:ext cx="3854528" cy="1269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5" y="383822"/>
            <a:ext cx="4042039" cy="510257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77334" y="654756"/>
            <a:ext cx="3854528" cy="47067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16" y="62674"/>
            <a:ext cx="3431414" cy="3356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0" y="62674"/>
            <a:ext cx="3518684" cy="3013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12" y="3220441"/>
            <a:ext cx="3810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8000">
        <p14:reveal/>
      </p:transition>
    </mc:Choice>
    <mc:Fallback xmlns="">
      <p:transition spd="slow" advClick="0" advTm="12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353"/>
            <a:ext cx="9556124" cy="62641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3200" dirty="0" smtClean="0"/>
              <a:t>                 Мини-музей «Русская изба»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3309869" y="6041361"/>
            <a:ext cx="1450591" cy="6170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 bwMode="auto">
          <a:xfrm>
            <a:off x="276343" y="1335505"/>
            <a:ext cx="5553366" cy="436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0"/>
          <a:stretch/>
        </p:blipFill>
        <p:spPr bwMode="auto">
          <a:xfrm>
            <a:off x="6006511" y="1335505"/>
            <a:ext cx="5579899" cy="43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Мини-музей «Чувашская изба»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9" y="1318595"/>
            <a:ext cx="4109830" cy="46781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11" y="1270000"/>
            <a:ext cx="4259109" cy="47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Мини-музей кукол «</a:t>
            </a:r>
            <a:r>
              <a:rPr lang="ru-RU" dirty="0" err="1" smtClean="0"/>
              <a:t>Пеленашка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6" y="1488281"/>
            <a:ext cx="5181439" cy="39314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45" y="1438275"/>
            <a:ext cx="5373511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5000">
        <p14:reveal/>
      </p:transition>
    </mc:Choice>
    <mc:Fallback xmlns="">
      <p:transition spd="slow" advClick="0" advTm="10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610" y="738388"/>
            <a:ext cx="8596668" cy="13208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Покров День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398788"/>
            <a:ext cx="5254580" cy="492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51" y="1398788"/>
            <a:ext cx="5847009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3000">
        <p14:reveal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189</Words>
  <Application>Microsoft Office PowerPoint</Application>
  <PresentationFormat>Произвольный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Муниципальное бюджетное дошкольное образовательное учреждение "Детский сад общеразвивающего вида с приоритетным осуществлением деятельности по физическому развитию детей №43 «Родничок» города Новочебоксарска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Мини-музей «Русская изба»</vt:lpstr>
      <vt:lpstr>Мини-музей «Чувашская изба»</vt:lpstr>
      <vt:lpstr>Мини-музей кукол «Пеленашка»</vt:lpstr>
      <vt:lpstr>                  Покров День</vt:lpstr>
      <vt:lpstr>Рождество Христово,Крещение</vt:lpstr>
      <vt:lpstr>Презентация PowerPoint</vt:lpstr>
      <vt:lpstr>Презентация PowerPoint</vt:lpstr>
      <vt:lpstr>День Семьи,Любви и Верности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Agnyi</dc:creator>
  <cp:lastModifiedBy>Admin</cp:lastModifiedBy>
  <cp:revision>20</cp:revision>
  <dcterms:created xsi:type="dcterms:W3CDTF">2017-12-10T17:19:39Z</dcterms:created>
  <dcterms:modified xsi:type="dcterms:W3CDTF">2017-12-14T06:17:56Z</dcterms:modified>
</cp:coreProperties>
</file>