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257" r:id="rId4"/>
    <p:sldId id="258" r:id="rId5"/>
    <p:sldId id="259" r:id="rId6"/>
    <p:sldId id="268" r:id="rId7"/>
    <p:sldId id="260" r:id="rId8"/>
    <p:sldId id="261" r:id="rId9"/>
    <p:sldId id="262" r:id="rId10"/>
    <p:sldId id="263" r:id="rId11"/>
    <p:sldId id="264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3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B609C-BFCC-4D00-A751-879003B0C99F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8B84A-4877-45A6-8933-CEEAC7B4A6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366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B609C-BFCC-4D00-A751-879003B0C99F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8B84A-4877-45A6-8933-CEEAC7B4A6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643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B609C-BFCC-4D00-A751-879003B0C99F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8B84A-4877-45A6-8933-CEEAC7B4A6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332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B609C-BFCC-4D00-A751-879003B0C99F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8B84A-4877-45A6-8933-CEEAC7B4A6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173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B609C-BFCC-4D00-A751-879003B0C99F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8B84A-4877-45A6-8933-CEEAC7B4A6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946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B609C-BFCC-4D00-A751-879003B0C99F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8B84A-4877-45A6-8933-CEEAC7B4A6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64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B609C-BFCC-4D00-A751-879003B0C99F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8B84A-4877-45A6-8933-CEEAC7B4A6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218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B609C-BFCC-4D00-A751-879003B0C99F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8B84A-4877-45A6-8933-CEEAC7B4A6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229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B609C-BFCC-4D00-A751-879003B0C99F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8B84A-4877-45A6-8933-CEEAC7B4A6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883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B609C-BFCC-4D00-A751-879003B0C99F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8B84A-4877-45A6-8933-CEEAC7B4A6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791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B609C-BFCC-4D00-A751-879003B0C99F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8B84A-4877-45A6-8933-CEEAC7B4A6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212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B609C-BFCC-4D00-A751-879003B0C99F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8B84A-4877-45A6-8933-CEEAC7B4A6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377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  <a:b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общеразвивающего вида с приоритетным осуществлением деятельности по физическому развитию детей </a:t>
            </a:r>
            <a:b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№43 «Родничок» города Новочебоксарска Чувашской Республики</a:t>
            </a:r>
            <a:endParaRPr lang="ru-RU" sz="2400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Городецкая роспись</a:t>
            </a:r>
          </a:p>
          <a:p>
            <a:pPr marL="0" indent="0" algn="ctr">
              <a:buNone/>
            </a:pP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sz="24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</a:t>
            </a:r>
          </a:p>
          <a:p>
            <a:pPr marL="0" indent="0" algn="ctr">
              <a:buNone/>
            </a:pP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Максимова Валентина Юрьевна</a:t>
            </a:r>
          </a:p>
          <a:p>
            <a:pPr marL="0" indent="0" algn="ctr">
              <a:buNone/>
            </a:pP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ctr">
              <a:buNone/>
            </a:pPr>
            <a:r>
              <a:rPr lang="ru-RU" sz="240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Новочебоксарск </a:t>
            </a:r>
            <a:r>
              <a:rPr lang="ru-RU" sz="240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endParaRPr lang="ru-RU" sz="2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576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Рисунок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49" y="382138"/>
            <a:ext cx="10549720" cy="6114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9086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Рисунок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67" y="313899"/>
            <a:ext cx="11213295" cy="6182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7385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Рисунок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55092"/>
            <a:ext cx="11017440" cy="589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0815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12" y="395785"/>
            <a:ext cx="10444234" cy="5909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4474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5496" y="2289459"/>
            <a:ext cx="10515600" cy="1325563"/>
          </a:xfrm>
        </p:spPr>
        <p:txBody>
          <a:bodyPr/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940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росписи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i="1" dirty="0"/>
          </a:p>
        </p:txBody>
      </p:sp>
      <p:pic>
        <p:nvPicPr>
          <p:cNvPr id="7" name="Picture 7" descr="191c6ca89f0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6287" y="1690688"/>
            <a:ext cx="4162567" cy="4342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бъект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Роспись, которая ныне называется городецкой, родилась в Поволжье, в деревнях, расположенных на берегах чистой и светлой речки Узоры</a:t>
            </a:r>
            <a:r>
              <a:rPr lang="en-US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XVIII в. Свои изделия крестьяне отвозили продавать на ярмарку в село Городец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9834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3456" y="245661"/>
            <a:ext cx="10480343" cy="188339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Сюжетами старинной Городецкой росписи были изображения птиц, цветов, всадников на конях, барышень и кавалеров, сцен из народной жизни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6" descr="03d84a25f5d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311" y="2333767"/>
            <a:ext cx="9389660" cy="393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5611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87006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В наши дни традиции старых мастеров стремятся возродить и обогатить народные умельцы, работающие на фабрике художественных изделий "Городецкая роспись" в г. Городце.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b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dirty="0"/>
          </a:p>
        </p:txBody>
      </p:sp>
      <p:pic>
        <p:nvPicPr>
          <p:cNvPr id="4" name="Picture 6" descr="e0f9e5efc80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606" y="2251881"/>
            <a:ext cx="8857397" cy="4189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5316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5315a38d37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57" y="286603"/>
            <a:ext cx="10617958" cy="616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4731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6981e8e919d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06" y="259307"/>
            <a:ext cx="10754435" cy="5964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013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455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5609230" y="1023582"/>
            <a:ext cx="5744570" cy="515338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36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Городецкий мастер росписи любит цветы. Они всюду разбросаны на поле росписей веселыми гирляндами и букетами.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6" descr="3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39" y="1146413"/>
            <a:ext cx="4435523" cy="4993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6440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63926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Любимые фоны — ярко-зеленый или напряженный красный, глубокий синий, иногда черный, на котором особенно сочно расплескивается многоцветие Городецкого колорита.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6" descr="4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01" y="2538485"/>
            <a:ext cx="2561159" cy="371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231" y="2397291"/>
            <a:ext cx="2630487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fafdf662b7f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424" y="2397291"/>
            <a:ext cx="5403376" cy="3580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0333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ru-RU" sz="36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характеристике сюжета </a:t>
            </a:r>
            <a:r>
              <a:rPr lang="ru-RU" sz="36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разбелённые</a:t>
            </a:r>
            <a:r>
              <a:rPr lang="ru-RU" sz="36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тона дают богатые оттенки цветовых переходов.</a:t>
            </a:r>
            <a:br>
              <a:rPr lang="ru-RU" sz="36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6" descr="f148eba5fa4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683" y="1727047"/>
            <a:ext cx="2857500" cy="2466975"/>
          </a:xfrm>
          <a:noFill/>
        </p:spPr>
      </p:pic>
      <p:pic>
        <p:nvPicPr>
          <p:cNvPr id="5" name="Picture 7" descr="3283f920c3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090" y="1678982"/>
            <a:ext cx="30480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604014df96f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945" y="1499098"/>
            <a:ext cx="304800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ba918b7b07c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42" y="4191498"/>
            <a:ext cx="3708400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0d4e26fc5fe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149" y="4137227"/>
            <a:ext cx="3384550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ce22b578f17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606" y="4137227"/>
            <a:ext cx="1903413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90415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18</Words>
  <Application>Microsoft Office PowerPoint</Application>
  <PresentationFormat>Широкоэкранный</PresentationFormat>
  <Paragraphs>19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Муниципальное бюджетное дошкольное образовательное учреждение «Детский сад общеразвивающего вида с приоритетным осуществлением деятельности по физическому развитию детей  №43 «Родничок» города Новочебоксарска Чувашской Республики</vt:lpstr>
      <vt:lpstr>История росписи </vt:lpstr>
      <vt:lpstr> Сюжетами старинной Городецкой росписи были изображения птиц, цветов, всадников на конях, барышень и кавалеров, сцен из народной жизни</vt:lpstr>
      <vt:lpstr> В наши дни традиции старых мастеров стремятся возродить и обогатить народные умельцы, работающие на фабрике художественных изделий "Городецкая роспись" в г. Городце.  </vt:lpstr>
      <vt:lpstr>Презентация PowerPoint</vt:lpstr>
      <vt:lpstr>Презентация PowerPoint</vt:lpstr>
      <vt:lpstr>Презентация PowerPoint</vt:lpstr>
      <vt:lpstr> Любимые фоны — ярко-зеленый или напряженный красный, глубокий синий, иногда черный, на котором особенно сочно расплескивается многоцветие Городецкого колорита.</vt:lpstr>
      <vt:lpstr> В характеристике сюжета разбелённые тона дают богатые оттенки цветовых переходов. 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росписи </dc:title>
  <dc:creator>Adminka</dc:creator>
  <cp:lastModifiedBy>Agnyi</cp:lastModifiedBy>
  <cp:revision>7</cp:revision>
  <dcterms:created xsi:type="dcterms:W3CDTF">2016-12-22T13:46:38Z</dcterms:created>
  <dcterms:modified xsi:type="dcterms:W3CDTF">2022-01-24T20:35:08Z</dcterms:modified>
</cp:coreProperties>
</file>