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67" r:id="rId5"/>
    <p:sldId id="258" r:id="rId6"/>
    <p:sldId id="259" r:id="rId7"/>
    <p:sldId id="261" r:id="rId8"/>
    <p:sldId id="272" r:id="rId9"/>
    <p:sldId id="270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2454-0779-4454-91B2-1F30C706CFDB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D2A2-3E00-42AD-BE81-1AA7E9FEF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915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2454-0779-4454-91B2-1F30C706CFDB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D2A2-3E00-42AD-BE81-1AA7E9FEF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364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2454-0779-4454-91B2-1F30C706CFDB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D2A2-3E00-42AD-BE81-1AA7E9FEF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171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2454-0779-4454-91B2-1F30C706CFDB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D2A2-3E00-42AD-BE81-1AA7E9FEF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074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2454-0779-4454-91B2-1F30C706CFDB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D2A2-3E00-42AD-BE81-1AA7E9FEF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10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2454-0779-4454-91B2-1F30C706CFDB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D2A2-3E00-42AD-BE81-1AA7E9FEF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491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2454-0779-4454-91B2-1F30C706CFDB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D2A2-3E00-42AD-BE81-1AA7E9FEF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111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2454-0779-4454-91B2-1F30C706CFDB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D2A2-3E00-42AD-BE81-1AA7E9FEF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191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2454-0779-4454-91B2-1F30C706CFDB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D2A2-3E00-42AD-BE81-1AA7E9FEF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356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2454-0779-4454-91B2-1F30C706CFDB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D2A2-3E00-42AD-BE81-1AA7E9FEF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251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2454-0779-4454-91B2-1F30C706CFDB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D2A2-3E00-42AD-BE81-1AA7E9FEF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538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62454-0779-4454-91B2-1F30C706CFDB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4D2A2-3E00-42AD-BE81-1AA7E9FEF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58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98491"/>
            <a:ext cx="9144000" cy="1378040"/>
          </a:xfrm>
        </p:spPr>
        <p:txBody>
          <a:bodyPr>
            <a:noAutofit/>
          </a:bodyPr>
          <a:lstStyle/>
          <a:p>
            <a:pPr hangingPunct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общеразвивающего вида с приоритетным осуществлением деятельности по физическому развитию детей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 «Родничок» города Новочебоксарска Чувашской Республики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176529"/>
            <a:ext cx="9144000" cy="4275785"/>
          </a:xfrm>
        </p:spPr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r>
              <a:rPr lang="ru-RU" sz="1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«Экскурсия по родному городу»</a:t>
            </a:r>
            <a:endParaRPr lang="ru-RU" sz="14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Максимова Валентина Юрьевна</a:t>
            </a:r>
          </a:p>
          <a:p>
            <a:pPr hangingPunct="0"/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hangingPunct="0"/>
            <a:endParaRPr lang="ru-RU" sz="6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Новочебоксарск</a:t>
            </a:r>
            <a:r>
              <a:rPr lang="ru-RU" sz="62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  <a:p>
            <a:endParaRPr lang="ru-RU" sz="6200" dirty="0" smtClean="0"/>
          </a:p>
        </p:txBody>
      </p:sp>
    </p:spTree>
    <p:extLst>
      <p:ext uri="{BB962C8B-B14F-4D97-AF65-F5344CB8AC3E}">
        <p14:creationId xmlns:p14="http://schemas.microsoft.com/office/powerpoint/2010/main" val="82381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9867" y="2644685"/>
            <a:ext cx="10515600" cy="1325563"/>
          </a:xfrm>
        </p:spPr>
        <p:txBody>
          <a:bodyPr/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56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2457"/>
          </a:xfrm>
        </p:spPr>
        <p:txBody>
          <a:bodyPr/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города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87888"/>
            <a:ext cx="10631510" cy="5112912"/>
          </a:xfrm>
        </p:spPr>
        <p:txBody>
          <a:bodyPr>
            <a:normAutofit/>
          </a:bodyPr>
          <a:lstStyle/>
          <a:p>
            <a:pPr marL="0" indent="0" algn="just" hangingPunct="0">
              <a:lnSpc>
                <a:spcPct val="100000"/>
              </a:lnSpc>
              <a:buNone/>
            </a:pPr>
            <a:r>
              <a:rPr lang="ru-RU" dirty="0"/>
              <a:t>	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Новочебоксарск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начали возводить в 1960 году в связи со строительством химического комбината. Начали строить его на свободных от застроек площадях. Разрастаясь, он вбирал в себя окрестные деревни -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Ельниково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Яндашево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Анаткасы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Цыганкасы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др.</a:t>
            </a:r>
          </a:p>
          <a:p>
            <a:pPr marL="0" indent="0" algn="just" hangingPunct="0">
              <a:lnSpc>
                <a:spcPct val="10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1971 года Президиум Верховного Совета РСФСР сделал подарок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новочебоксарцам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издав Указ «Об отнесении города Новочебоксарска Чувашской АССР к категории городов республиканского (ЧАССР)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подчинения».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территория составляет 36,7 кв. км. Расположен в 21 км от столицы Чувашской Республики – г. Чебоксары.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Город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строился и расширялся очень быстрыми темпами.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Уже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1978 году состоялся митинг, посвященный вводу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первого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миллиона квадратных метров жилья, еще через пять лет,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1983 года, родился стотысячный житель.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Новочебоксарск делится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3 жилых района: Восточный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Южный, Западный. В них 18 микрорайонов.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6" name="Picture 2" descr="http://forum.na-svyazi.ru/uploads/201506/post-178114-1434817225-047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62" y="3361386"/>
            <a:ext cx="3948448" cy="303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5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Герб и флаг города Новочебоксарска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Picture 2" descr="http://cs8.pikabu.ru/images/big_size_comm/2016-02_5/14564183471335305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1673" y="1690688"/>
            <a:ext cx="3335628" cy="394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vexillographia.ru/russia/subjects/towns/images/novoceb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403" y="1690688"/>
            <a:ext cx="5280337" cy="393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86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0188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Достопримечательности города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22738"/>
            <a:ext cx="10515600" cy="455422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Новочебоксарск 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чуваш.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Ҫӗнӗ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Шупашкар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самых благоустроенных и красивых городов республики. Застраивался он по новейшим проектам ленинградских архитекторов.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Одна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первых и главных его магистралей – улица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Винокурова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которой в 1985 году сооружен памятник борцу за установление Советской власти в Чувашии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И.С.Семенову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1maps.ru/wp-content/uploads/2015/12/novocheboksarsk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735" y="3335628"/>
            <a:ext cx="6748529" cy="29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02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838200" y="592428"/>
            <a:ext cx="5181600" cy="5584535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Новочебоксарск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современный город химиков, энергетиков и строителей. Ведущим градообразующим предприятием является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Химпром». 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6571445" y="592428"/>
            <a:ext cx="5181600" cy="5816355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Вот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уже почти два десятилетия действует построенная на Волге, рядом с городом,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Чебоксарская ГЭС,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вырабатывающая электроэнергию для республики и соседних регионов.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11-18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58" y="2343956"/>
            <a:ext cx="4687909" cy="367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photo-1-novocheboksk-russia%5b1%5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772" y="2343956"/>
            <a:ext cx="4893971" cy="367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32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5488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амятники монументального искусства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38200" y="1313645"/>
            <a:ext cx="5181600" cy="507427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памятник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погибшим во время 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 жителям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деревень, ранее располагавшихся на месте г. Новочебоксарска; 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медный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Князю Владимиру; 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бронзовый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солдат в руке держащий автомат – в память солдатам, которые принимали участие в войнах и военных конфликтах; 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бронзовая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скульптура женщины и ребенка; 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обелиск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честь воинов, павших в годы ВОВ; 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декоративно-монументальная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композиция в честь основания города Новочебоксарска; 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монумент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жертвам Чернобыльской АЭС и других техногенных катастроф и много других шедевров архитектуры.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11" name="Picture 3" descr="765226_html_697534e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026" y="4823139"/>
            <a:ext cx="2266684" cy="180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1a52a2894913c34dac9650e07aa5de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238" y="2989482"/>
            <a:ext cx="2027350" cy="170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fo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026" y="2989481"/>
            <a:ext cx="2266684" cy="170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i?id=837e84c595cd29fab6a36a1d7a01eaee&amp;n=33&amp;h=215&amp;w=3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238" y="1210614"/>
            <a:ext cx="2027350" cy="170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novocheboksarsk0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238" y="4823140"/>
            <a:ext cx="2027350" cy="180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http://static.panoramio.com/photos/large/5045368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026" y="1210614"/>
            <a:ext cx="2266684" cy="170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91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7309"/>
          </a:xfrm>
        </p:spPr>
        <p:txBody>
          <a:bodyPr/>
          <a:lstStyle/>
          <a:p>
            <a:pPr algn="ctr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портивные объекты города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838200" y="1532586"/>
            <a:ext cx="5181600" cy="464437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спорткомплекс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Химпрома; 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центральный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стадион им. Николаева;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ледовый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дворец «Сокол»;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спорткомплекс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«Дельфин»;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спортивный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ЦРТДиЮ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плавательные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бассейны;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ипподром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22" name="Picture 11" descr="800px-%D0%9D%D0%BE%D0%B2%D0%BE%D1%87%D0%B5%D0%B1%D0%BE%D0%BA%D1%81%D0%B0%D1%80%D1%81%D0%BA-%D0%A1%D0%BF%D0%BE%D1%80%D1%8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32586"/>
            <a:ext cx="2683456" cy="214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 descr="novocheboksarskare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332" y="1507561"/>
            <a:ext cx="2351467" cy="216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 descr="8b34e20b18c9bd121ad6734456d26b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73431"/>
            <a:ext cx="2683456" cy="210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 descr="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332" y="4073431"/>
            <a:ext cx="2351467" cy="210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74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4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культуры и искусства города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16544" y="1551904"/>
            <a:ext cx="5237255" cy="497768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ДК Химик;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детская школа искусств;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художественная школа;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музыкальная школа;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парк культуры и отдыха 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Ельниковская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роща»;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Чувашский государственный экспериментальный театр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драмы;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мим-театр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«Дождь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кинотеатр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«Тетерин фильм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центральная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библиотека им.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Ю.Гагарина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библиотека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им. Н. И. 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Полоруссова-Шелеби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библиотека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им. П.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Хузангая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(филиал № 2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иблиотека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семейного чтения им. А.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Николаева;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библиотека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семейного чтения им. С. Я. 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Маршака;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детско-юношеская библиотека;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библиотека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Н.Носова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библиотека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семейного чтения им. В. И. 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Давыдова-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Анатри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3" descr="590525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33" y="1551905"/>
            <a:ext cx="2252729" cy="197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map175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35" y="3889420"/>
            <a:ext cx="2252727" cy="251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http://pg21.ru/userfiles/old/newsmainpic/0_82f56_a63a18f9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797" y="1551904"/>
            <a:ext cx="2628212" cy="197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1" descr="http://foto.cheb.ru/foto/foto.cheb.ru-1467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797" y="3889420"/>
            <a:ext cx="2628212" cy="251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2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21217"/>
            <a:ext cx="10515600" cy="545574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Художественный музей.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 в 1983 как выставочный зал.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основу музейного фонда входит 651 произведение художников России. Музейный фонд составляет 843 единицы хранения: это живопись, графика, скульптура, декоративно-прикладное и народное искусство. </a:t>
            </a:r>
          </a:p>
          <a:p>
            <a:pPr marL="0" indent="0" algn="just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Музей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 Новочебоксарска.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 в 2008 году.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Новочебоксарска представлена в трёх залах, которые представляют собой прошлое, настоящее и будущее города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" name="Picture 2" descr="http://to-world-travel.ru/img/2015/042614/02300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529" y="2910625"/>
            <a:ext cx="4574440" cy="330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voxxter.com/common/img/exposition/1527/967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257" y="2871988"/>
            <a:ext cx="4774543" cy="334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6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98</Words>
  <Application>Microsoft Office PowerPoint</Application>
  <PresentationFormat>Широкоэкранный</PresentationFormat>
  <Paragraphs>67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Муниципальное бюджетное дошкольное образовательное учреждение «Детский сад общеразвивающего вида с приоритетным осуществлением деятельности по физическому развитию детей №43 «Родничок» города Новочебоксарска Чувашской Республики </vt:lpstr>
      <vt:lpstr>История города</vt:lpstr>
      <vt:lpstr>Герб и флаг города Новочебоксарска </vt:lpstr>
      <vt:lpstr>Достопримечательности города</vt:lpstr>
      <vt:lpstr>Презентация PowerPoint</vt:lpstr>
      <vt:lpstr>Памятники монументального искусства</vt:lpstr>
      <vt:lpstr>Спортивные объекты города</vt:lpstr>
      <vt:lpstr>Объекты культуры и искусства города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общеразвивающего вида с приоритетным осуществлением деятельности по физическому развитию детей №43 «Родничок» города Новочебоксарска Чувашской Республики </dc:title>
  <dc:creator>Adminka</dc:creator>
  <cp:lastModifiedBy>Agnyi</cp:lastModifiedBy>
  <cp:revision>32</cp:revision>
  <dcterms:created xsi:type="dcterms:W3CDTF">2017-02-09T10:42:14Z</dcterms:created>
  <dcterms:modified xsi:type="dcterms:W3CDTF">2022-01-24T20:37:22Z</dcterms:modified>
</cp:coreProperties>
</file>