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64" r:id="rId7"/>
    <p:sldId id="262" r:id="rId8"/>
    <p:sldId id="263" r:id="rId9"/>
    <p:sldId id="259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molcrtdu.admin-smolensk.ru/files/404/14mezhdunarodnyj-den-shahmat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458200" cy="1222375"/>
          </a:xfrm>
        </p:spPr>
        <p:txBody>
          <a:bodyPr>
            <a:normAutofit/>
          </a:bodyPr>
          <a:lstStyle/>
          <a:p>
            <a:pPr lvl="0" algn="ctr" eaLnBrk="0" fontAlgn="base" hangingPunct="0">
              <a:spcAft>
                <a:spcPct val="0"/>
              </a:spcAft>
              <a:tabLst>
                <a:tab pos="547688" algn="l"/>
              </a:tabLst>
            </a:pPr>
            <a:r>
              <a:rPr lang="ru-RU" sz="3200" b="1" cap="none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Секция «Первые шаги»</a:t>
            </a:r>
            <a:r>
              <a:rPr lang="ru-RU" sz="32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1" cap="none" dirty="0" smtClean="0"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«Шахматы- моё хобби»</a:t>
            </a:r>
            <a:endParaRPr lang="ru-RU" sz="3200" cap="none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3714752"/>
            <a:ext cx="4267200" cy="1514476"/>
          </a:xfrm>
        </p:spPr>
        <p:txBody>
          <a:bodyPr>
            <a:normAutofit fontScale="62500" lnSpcReduction="2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7688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Сведения об авторе (авторах):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7688" algn="l"/>
              </a:tabLs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Федоров Егор Викторович,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7688" algn="l"/>
              </a:tabLs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МБОУ «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Алгашинская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СОШ»                               пос.Красный Октябрь,                                                            ул. Школьная, 64, дошкольник с ОНР 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7688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Яскова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А.В.,                   воспитатель, МБОУ «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Алгашинская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СОШ» 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5720" y="285728"/>
            <a:ext cx="8429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8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 межрегиональной научно-практической конференции школьников «Шаг в науку»,                посвященной культурному наследию народов России и неизвестным выходцам из Чувашии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8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505" name="shape 4"/>
          <p:cNvSpPr>
            <a:spLocks noChangeArrowheads="1"/>
          </p:cNvSpPr>
          <p:nvPr/>
        </p:nvSpPr>
        <p:spPr bwMode="auto">
          <a:xfrm>
            <a:off x="-76200" y="466725"/>
            <a:ext cx="6396038" cy="0"/>
          </a:xfrm>
          <a:custGeom>
            <a:avLst/>
            <a:gdLst>
              <a:gd name="T0" fmla="*/ 0 w 100000"/>
              <a:gd name="T1" fmla="*/ 0 h 100000"/>
              <a:gd name="T2" fmla="*/ 0 w 100000"/>
              <a:gd name="T3" fmla="*/ 0 h 100000"/>
            </a:gdLst>
            <a:ahLst/>
            <a:cxnLst/>
            <a:rect l="T0" t="T1" r="T2" b="T3"/>
            <a:pathLst/>
          </a:custGeom>
          <a:solidFill>
            <a:srgbClr val="FFFFFF"/>
          </a:solidFill>
          <a:ln w="6096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6072206"/>
            <a:ext cx="293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пос. Красный Октябрь, 2022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8604"/>
            <a:ext cx="78581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литературы.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Л.Я.Гальперштейн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"Я играю, мы играем.100 настольных игр." "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Росмэн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" -М.:2000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https://smolcrtdu.admin-smolensk.ru/files/404/14mezhdunarodnyj-den-shahmat.pdf</a:t>
            </a: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3.В.Л. Барский «Шахматная школа». «</a:t>
            </a:r>
            <a:r>
              <a:rPr lang="ru-RU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Вако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»-М.:2018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Шахматы это игра для ума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Заинтересовала очень меня: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15.01.2020\Desktop\Слайд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239019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Я у бабули в гостях как-то был –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Эту игру навсегда полюбил.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785794"/>
            <a:ext cx="6143668" cy="455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501~1.202\AppData\Local\Temp\Rar$DIa0.781\20220201_102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4214818"/>
            <a:ext cx="3503337" cy="2341910"/>
          </a:xfrm>
          <a:prstGeom prst="rect">
            <a:avLst/>
          </a:prstGeom>
          <a:noFill/>
        </p:spPr>
      </p:pic>
      <p:pic>
        <p:nvPicPr>
          <p:cNvPr id="5" name="Picture 2" descr="C:\Users\15.01.2020\Downloads\шахматы (1)\шахматы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9427" y="428604"/>
            <a:ext cx="5842041" cy="3286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4857760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Армией можно командовать тут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Есть короли, кони, пешки, ладьи –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Каждый по- своему может «идти».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«Шах» можно здесь получить или «мат».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85860"/>
            <a:ext cx="292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 составе каждого войска 16 отважных воинов: король, ферзь, 2 ладьи, 2 коня и 8 пешек.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5.01.2020\Downloads\шахматы (1)\Новая папка\20220203_0807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357167"/>
            <a:ext cx="4826034" cy="27146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50720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 садик я шахматы стал приносить –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Надо друзей мне игре научить.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 воспитателю трудно со мной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Справиться в партии шахматной.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Справиться в партии шахматной.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Дома ко всем начал я приставать: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 Мама, с тобой я хочу поиграть.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 Я не умею, «ходить» научи…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-Это так просто, вот посмотри.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71480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Даже маму я учу играть, ведь умение играть в шахматы развивает память, ум. Шахматы - это интересно!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6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Дома сижу я, болею слегка,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Папа со мною играет пока,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 братом я тоже могу поиграть –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Не удается всегда побеждать.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15.01.2020\Downloads\шахматы (1)\Новая папка\20220203_173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5207036" cy="2928958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857232"/>
            <a:ext cx="2944904" cy="523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00034" y="142852"/>
            <a:ext cx="7277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Играю против сильных соперников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2862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00562" y="5143512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Я не сдаюсь, я ведь только учусь,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Опыта я хоть чуть-чуть наберусь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 шахматных турнирах буду побеждать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Можно тогда и гроссмейстером стать!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881044"/>
            <a:ext cx="3121801" cy="41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Школьный шахматный турнир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501~1.202\AppData\Local\Temp\Rar$DIa0.461\20220201_095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14818"/>
            <a:ext cx="4190997" cy="2357436"/>
          </a:xfrm>
          <a:prstGeom prst="rect">
            <a:avLst/>
          </a:prstGeom>
          <a:noFill/>
        </p:spPr>
      </p:pic>
      <p:pic>
        <p:nvPicPr>
          <p:cNvPr id="2052" name="Picture 4" descr="C:\Users\1501~1.202\AppData\Local\Temp\Rar$DIa0.946\20220201_093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857232"/>
            <a:ext cx="3728586" cy="3129228"/>
          </a:xfrm>
          <a:prstGeom prst="rect">
            <a:avLst/>
          </a:prstGeom>
          <a:noFill/>
        </p:spPr>
      </p:pic>
      <p:pic>
        <p:nvPicPr>
          <p:cNvPr id="5" name="Picture 3" descr="C:\Users\1501~1.202\AppData\Local\Temp\Rar$DIa0.797\20220201_094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14818"/>
            <a:ext cx="4318030" cy="2428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5001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Давайте все в шахматы  будем играть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Ум и внимание развивать,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Вместе в  мире  дружно жить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 никогда не воевать!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4285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Школьный шахматный турнир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</TotalTime>
  <Words>354</Words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Секция «Первые шаги» «Шахматы- моё хобби»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15.01.2020</dc:creator>
  <cp:lastModifiedBy>Admin</cp:lastModifiedBy>
  <cp:revision>16</cp:revision>
  <dcterms:created xsi:type="dcterms:W3CDTF">2022-02-08T16:12:35Z</dcterms:created>
  <dcterms:modified xsi:type="dcterms:W3CDTF">2022-02-26T05:14:56Z</dcterms:modified>
</cp:coreProperties>
</file>