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4" r:id="rId4"/>
    <p:sldId id="273" r:id="rId5"/>
    <p:sldId id="277" r:id="rId6"/>
    <p:sldId id="258" r:id="rId7"/>
    <p:sldId id="275" r:id="rId8"/>
    <p:sldId id="279" r:id="rId9"/>
    <p:sldId id="259" r:id="rId10"/>
    <p:sldId id="264" r:id="rId11"/>
    <p:sldId id="265" r:id="rId12"/>
    <p:sldId id="266" r:id="rId13"/>
    <p:sldId id="280" r:id="rId14"/>
    <p:sldId id="281" r:id="rId15"/>
    <p:sldId id="282" r:id="rId16"/>
    <p:sldId id="278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EB027D-70EA-42F1-A2B8-AB1EC9DB107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DF5B89-E1FC-4106-99F8-BDC9ADC29A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673"/>
            <a:ext cx="8688965" cy="65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6456" y="6381328"/>
            <a:ext cx="14401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802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«Мой родной край - Чувашия»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8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0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260647"/>
            <a:ext cx="4591397" cy="612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126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 bwMode="auto">
          <a:xfrm>
            <a:off x="395536" y="260647"/>
            <a:ext cx="3600400" cy="375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/>
          <a:stretch/>
        </p:blipFill>
        <p:spPr bwMode="auto">
          <a:xfrm>
            <a:off x="4139952" y="1816048"/>
            <a:ext cx="4558820" cy="481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12525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47419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476672"/>
            <a:ext cx="415846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9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97033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1484"/>
            <a:ext cx="5616624" cy="31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880642" cy="355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2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65" y="116632"/>
            <a:ext cx="4608513" cy="291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80682"/>
            <a:ext cx="5394974" cy="359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" y="260648"/>
            <a:ext cx="4454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6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1946"/>
            <a:ext cx="8670134" cy="612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27886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3315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3" l="837" r="45"/>
          <a:stretch/>
        </p:blipFill>
        <p:spPr bwMode="auto">
          <a:xfrm>
            <a:off x="395534" y="476672"/>
            <a:ext cx="836864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" r="4588" t="63686"/>
          <a:stretch/>
        </p:blipFill>
        <p:spPr bwMode="auto">
          <a:xfrm>
            <a:off x="311696" y="1196752"/>
            <a:ext cx="85073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6" cy="35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5"/>
            <a:ext cx="5400600" cy="30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6240098" cy="41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284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84022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3" y="476672"/>
            <a:ext cx="4070217" cy="288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89" y="3573016"/>
            <a:ext cx="4099553" cy="307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" r="50"/>
          <a:stretch/>
        </p:blipFill>
        <p:spPr bwMode="auto">
          <a:xfrm>
            <a:off x="390608" y="3648488"/>
            <a:ext cx="4328625" cy="292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032448" cy="3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65104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38"/>
            <a:ext cx="5217886" cy="390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5" y="3545631"/>
            <a:ext cx="4416492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4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737992" cy="56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358595" cy="56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636"/>
            <a:ext cx="8568952" cy="642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" y="133875"/>
            <a:ext cx="8617968" cy="646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8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57" y="95250"/>
            <a:ext cx="56673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3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7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«Мой родной край - Чувашия»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родной край - Чувашия»</dc:title>
  <dc:creator>Vladislav</dc:creator>
  <cp:lastModifiedBy>Владислав</cp:lastModifiedBy>
  <cp:revision>24</cp:revision>
  <dcterms:created xsi:type="dcterms:W3CDTF">2017-05-10T19:22:56Z</dcterms:created>
  <dcterms:modified xsi:type="dcterms:W3CDTF">2022-01-17T20:24:54Z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1541887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