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05F93C-BB4C-4001-BDEA-447E0168E3DC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A144C1-4EC0-419D-8FE4-8CB41FD2D1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gif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gif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0.gif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%3A%2F%2Fru.wikipedia.org%2Fwiki%2F%D0%9C%D0%B5%D0%BB%D0%BE%D0%B4%D0%B8%D1%8F" TargetMode="External"/><Relationship Id="rId2" Type="http://schemas.openxmlformats.org/officeDocument/2006/relationships/hyperlink" Target="http://infourok.ru/go.html?href=http%3A%2F%2Fru.wikipedia.org%2Fwiki%2F%D0%9C%D0%B0%D0%BB%D1%8B%D0%B5_%D0%B6%D0%B0%D0%BD%D1%80%D1%8B_%D1%84%D0%BE%D0%BB%D1%8C%D0%BA%D0%BB%D0%BE%D1%80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urok.ru/go.html?href=http%3A%2F%2Fru.wikipedia.org%2Fwiki%2F%D0%97%D0%B0%D1%81%D1%8B%D0%BF%D0%B0%D0%BD%D0%B8%D0%B5" TargetMode="External"/><Relationship Id="rId4" Type="http://schemas.openxmlformats.org/officeDocument/2006/relationships/hyperlink" Target="http://infourok.ru/go.html?href=http%3A%2F%2Fru.wikipedia.org%2Fwiki%2F%D0%A3%D1%81%D0%BF%D0%BE%D0%BA%D0%B0%D0%B8%D0%B2%D0%B0%D0%BD%D0%B8%D0%B5" TargetMode="External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8.gif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gif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89240"/>
            <a:ext cx="4104456" cy="882119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 Петрова </a:t>
            </a:r>
            <a:r>
              <a:rPr lang="ru-RU" dirty="0" smtClean="0"/>
              <a:t>Н.М.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7175351" cy="1793167"/>
          </a:xfrm>
        </p:spPr>
        <p:txBody>
          <a:bodyPr/>
          <a:lstStyle/>
          <a:p>
            <a:r>
              <a:rPr lang="ru-RU" sz="6600" dirty="0" smtClean="0"/>
              <a:t>КОЛЫБЕЛЬНЫЕ ПЕСНИ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874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" y="25407"/>
            <a:ext cx="5169024" cy="34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9345"/>
            <a:ext cx="2664296" cy="2664296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63" y="2833641"/>
            <a:ext cx="4824536" cy="385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43711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1"/>
            <a:ext cx="4465886" cy="33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10247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22670"/>
            <a:ext cx="53898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322560" cy="1266081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2488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569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3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22" y="0"/>
            <a:ext cx="9163822" cy="68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7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33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45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1166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08712" cy="64807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effectLst/>
              </a:rPr>
              <a:t>Колыбельные </a:t>
            </a:r>
            <a:r>
              <a:rPr lang="ru-RU" sz="1800" dirty="0">
                <a:effectLst/>
              </a:rPr>
              <a:t>— это гораздо </a:t>
            </a:r>
            <a:r>
              <a:rPr lang="ru-RU" sz="1800" dirty="0" err="1" smtClean="0">
                <a:effectLst/>
              </a:rPr>
              <a:t>больше,чем</a:t>
            </a:r>
            <a:r>
              <a:rPr lang="ru-RU" sz="1800" dirty="0" smtClean="0">
                <a:effectLst/>
              </a:rPr>
              <a:t> просто песни      малышу на ночь.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424936" cy="6192688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/>
              <a:t>Колыбельная песня — один из </a:t>
            </a:r>
            <a:r>
              <a:rPr lang="ru-RU" sz="3400" dirty="0" smtClean="0"/>
              <a:t>древнейших</a:t>
            </a:r>
            <a:r>
              <a:rPr lang="ru-RU" sz="3400" dirty="0"/>
              <a:t> </a:t>
            </a:r>
            <a:r>
              <a:rPr lang="ru-RU" sz="3400" dirty="0">
                <a:hlinkClick r:id="rId2"/>
              </a:rPr>
              <a:t>жанров фольклора</a:t>
            </a:r>
            <a:r>
              <a:rPr lang="ru-RU" sz="3400" dirty="0"/>
              <a:t>. Обычно это </a:t>
            </a:r>
            <a:r>
              <a:rPr lang="ru-RU" sz="3400" dirty="0">
                <a:hlinkClick r:id="rId3"/>
              </a:rPr>
              <a:t>мелодия</a:t>
            </a:r>
            <a:r>
              <a:rPr lang="ru-RU" sz="3400" dirty="0"/>
              <a:t> или песня, напеваемая людьми для </a:t>
            </a:r>
            <a:r>
              <a:rPr lang="ru-RU" sz="3400" dirty="0">
                <a:hlinkClick r:id="rId4"/>
              </a:rPr>
              <a:t>успокаивания</a:t>
            </a:r>
            <a:r>
              <a:rPr lang="ru-RU" sz="3400" dirty="0"/>
              <a:t> и </a:t>
            </a:r>
            <a:r>
              <a:rPr lang="ru-RU" sz="3400" dirty="0">
                <a:hlinkClick r:id="rId5"/>
              </a:rPr>
              <a:t>засыпания</a:t>
            </a:r>
            <a:r>
              <a:rPr lang="ru-RU" sz="3400" dirty="0"/>
              <a:t>. В основном колыбельную поёт мать своему ребенку. Назначение колыбельной песни – усыпить ребёнка.</a:t>
            </a:r>
          </a:p>
          <a:p>
            <a:r>
              <a:rPr lang="ru-RU" sz="3400" dirty="0"/>
              <a:t>С чего начинается любое воспитание? Конечно же, с матери! И первое что слышит и ощущает ребёнок, только что появившись на свет, это ласковый голос мамы, и её тёплые руки. А когда приходит пора спать, мама баюкает и напевает колыбельные.</a:t>
            </a:r>
          </a:p>
          <a:p>
            <a:r>
              <a:rPr lang="ru-RU" sz="3400" dirty="0"/>
              <a:t>Колыбельные песни сопровождают человека всю жизнь: сначала их поют малышу, потом он начинает их петь своим детям. Они появились давно, и будут существовать </a:t>
            </a:r>
            <a:r>
              <a:rPr lang="ru-RU" sz="3400" dirty="0" smtClean="0"/>
              <a:t>вечно. </a:t>
            </a:r>
            <a:r>
              <a:rPr lang="ru-RU" sz="3400" dirty="0"/>
              <a:t>Все или почти все дети слушали их от своих мам, бабушек… Под звуки колыбельной песни малыш засыпает, погружаясь в мир сновидений.</a:t>
            </a:r>
          </a:p>
          <a:p>
            <a:r>
              <a:rPr lang="ru-RU" sz="3400" dirty="0"/>
              <a:t>Колыбельные песни есть практически у всех народов мира. В некоторых культурах было принято, чтобы мать сразу после рождения сочиняла ребёнку особую, «личную», песню, которая бы сопровождала его всю жизнь. Будучи одними из самых древних по происхождению форм фольклора, «оканья», «</a:t>
            </a:r>
            <a:r>
              <a:rPr lang="ru-RU" sz="3400" dirty="0" err="1"/>
              <a:t>баюшки</a:t>
            </a:r>
            <a:r>
              <a:rPr lang="ru-RU" sz="3400" dirty="0"/>
              <a:t>», «</a:t>
            </a:r>
            <a:r>
              <a:rPr lang="ru-RU" sz="3400" dirty="0" err="1"/>
              <a:t>баюкальные</a:t>
            </a:r>
            <a:r>
              <a:rPr lang="ru-RU" sz="3400" dirty="0"/>
              <a:t> песни» или просто «байки» оказываются первыми музыкальными впечатлениями младенца.</a:t>
            </a:r>
          </a:p>
          <a:p>
            <a:r>
              <a:rPr lang="ru-RU" sz="3400" dirty="0"/>
              <a:t>Сегодня можно обнаружить множество определений колыбельных песен, схожих и различающихся между собой, например:</a:t>
            </a:r>
          </a:p>
          <a:p>
            <a:r>
              <a:rPr lang="ru-RU" sz="3400" dirty="0"/>
              <a:t>— «Колыбельные песни — песни, исполняемые матерью или нянькой при укачивании ребенка».</a:t>
            </a:r>
          </a:p>
          <a:p>
            <a:r>
              <a:rPr lang="ru-RU" sz="3400" dirty="0"/>
              <a:t>— «Колыбельная песня — один из древнейших </a:t>
            </a:r>
            <a:r>
              <a:rPr lang="ru-RU" sz="3400" dirty="0">
                <a:hlinkClick r:id="rId2"/>
              </a:rPr>
              <a:t>жанров фольклора</a:t>
            </a:r>
            <a:r>
              <a:rPr lang="ru-RU" sz="3400" dirty="0"/>
              <a:t>. Обычно это </a:t>
            </a:r>
            <a:r>
              <a:rPr lang="ru-RU" sz="3400" dirty="0">
                <a:hlinkClick r:id="rId3"/>
              </a:rPr>
              <a:t>мелодия</a:t>
            </a:r>
            <a:r>
              <a:rPr lang="ru-RU" sz="3400" dirty="0"/>
              <a:t> или песня, напеваемая людьми для </a:t>
            </a:r>
            <a:r>
              <a:rPr lang="ru-RU" sz="3400" dirty="0">
                <a:hlinkClick r:id="rId4"/>
              </a:rPr>
              <a:t>успокаивания</a:t>
            </a:r>
            <a:r>
              <a:rPr lang="ru-RU" sz="3400" dirty="0"/>
              <a:t> и </a:t>
            </a:r>
            <a:r>
              <a:rPr lang="ru-RU" sz="3400" dirty="0">
                <a:hlinkClick r:id="rId5"/>
              </a:rPr>
              <a:t>засыпания</a:t>
            </a:r>
            <a:r>
              <a:rPr lang="ru-RU" sz="3400" dirty="0"/>
              <a:t>».</a:t>
            </a:r>
          </a:p>
          <a:p>
            <a:r>
              <a:rPr lang="ru-RU" sz="3400" dirty="0"/>
              <a:t>— «Колыбельные – первые уроки родного языка».</a:t>
            </a:r>
          </a:p>
          <a:p>
            <a:r>
              <a:rPr lang="ru-RU" sz="3400" dirty="0"/>
              <a:t>— «Колыбельная – это как бы материнские руки, сомкнутые вокруг ребенка, </a:t>
            </a:r>
            <a:r>
              <a:rPr lang="ru-RU" sz="3400" dirty="0" err="1"/>
              <a:t>недопускающие</a:t>
            </a:r>
            <a:r>
              <a:rPr lang="ru-RU" sz="3400" dirty="0"/>
              <a:t> проникновения зла».</a:t>
            </a:r>
          </a:p>
          <a:p>
            <a:r>
              <a:rPr lang="ru-RU" sz="3400" dirty="0"/>
              <a:t>— «Колыбельные песни – один из фольклорных жанров, стоящих «на грани быта и искусства»».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36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064896" cy="347472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/>
              <a:t>«Песня матери – главная песня в мире: начало всех человеческих песен» </a:t>
            </a:r>
            <a:endParaRPr lang="ru-RU" sz="2800" b="1" dirty="0" smtClean="0"/>
          </a:p>
          <a:p>
            <a:pPr algn="r"/>
            <a:r>
              <a:rPr lang="ru-RU" sz="2800" b="1" dirty="0" smtClean="0"/>
              <a:t>Расул </a:t>
            </a:r>
            <a:r>
              <a:rPr lang="ru-RU" sz="2800" b="1" dirty="0"/>
              <a:t>Гамзатов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2649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9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528053" cy="26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/>
          <a:lstStyle/>
          <a:p>
            <a:r>
              <a:rPr lang="ru-RU" sz="5400" dirty="0" smtClean="0"/>
              <a:t>РОЛЬ КОТА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7525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60" y="3567423"/>
            <a:ext cx="4365501" cy="31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КОЛЫБЕЛЬНАЯ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smtClean="0"/>
              <a:t>Баю </a:t>
            </a:r>
            <a:r>
              <a:rPr lang="ru-RU" sz="2400" b="1" dirty="0"/>
              <a:t>– </a:t>
            </a:r>
            <a:r>
              <a:rPr lang="ru-RU" sz="2400" b="1" dirty="0" err="1"/>
              <a:t>баюшки</a:t>
            </a:r>
            <a:r>
              <a:rPr lang="ru-RU" sz="2400" b="1" dirty="0"/>
              <a:t> - баю ,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Баю</a:t>
            </a:r>
            <a:r>
              <a:rPr lang="ru-RU" sz="2400" b="1" dirty="0"/>
              <a:t>, </a:t>
            </a:r>
            <a:r>
              <a:rPr lang="ru-RU" sz="2400" b="1" dirty="0" smtClean="0"/>
              <a:t>Машеньку</a:t>
            </a:r>
            <a:r>
              <a:rPr lang="ru-RU" sz="2400" b="1" dirty="0"/>
              <a:t>, баю!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Приди </a:t>
            </a:r>
            <a:r>
              <a:rPr lang="ru-RU" sz="2400" b="1" dirty="0"/>
              <a:t>котик ночевать</a:t>
            </a:r>
            <a:r>
              <a:rPr lang="ru-RU" sz="2400" b="1" dirty="0" smtClean="0"/>
              <a:t>,</a:t>
            </a:r>
          </a:p>
          <a:p>
            <a:pPr marL="45720" indent="0">
              <a:buNone/>
            </a:pPr>
            <a:r>
              <a:rPr lang="ru-RU" sz="2400" b="1" dirty="0" smtClean="0"/>
              <a:t>Мою </a:t>
            </a:r>
            <a:r>
              <a:rPr lang="ru-RU" sz="2400" b="1" dirty="0" err="1"/>
              <a:t>детоньку</a:t>
            </a:r>
            <a:r>
              <a:rPr lang="ru-RU" sz="2400" b="1" dirty="0"/>
              <a:t> качать.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Уж </a:t>
            </a:r>
            <a:r>
              <a:rPr lang="ru-RU" sz="2400" b="1" dirty="0"/>
              <a:t>как я тебе, коту,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За </a:t>
            </a:r>
            <a:r>
              <a:rPr lang="ru-RU" sz="2400" b="1" dirty="0"/>
              <a:t>работу заплачу: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Дам </a:t>
            </a:r>
            <a:r>
              <a:rPr lang="ru-RU" sz="2400" b="1" dirty="0"/>
              <a:t>кусок пирога 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sz="2400" b="1" dirty="0" smtClean="0"/>
              <a:t>И </a:t>
            </a:r>
            <a:r>
              <a:rPr lang="ru-RU" sz="2400" b="1" dirty="0"/>
              <a:t>кувшин молока.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33" y="4077072"/>
            <a:ext cx="44804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888432" cy="27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0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032448" cy="4032448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7222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41" y="3645024"/>
            <a:ext cx="4053830" cy="29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8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5" y="116631"/>
            <a:ext cx="8832982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931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81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КОЛЫБЕЛЬНЫЕ ПЕСНИ</vt:lpstr>
      <vt:lpstr>Презентация PowerPoint</vt:lpstr>
      <vt:lpstr>Колыбельные — это гораздо больше,чем просто песни      малышу на ночь. </vt:lpstr>
      <vt:lpstr>Презентация PowerPoint</vt:lpstr>
      <vt:lpstr>Презентация PowerPoint</vt:lpstr>
      <vt:lpstr>РОЛЬ КОТА</vt:lpstr>
      <vt:lpstr>КОЛЫБЕЛЬНАЯ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ПЕСНИ</dc:title>
  <dc:creator>Татьяна</dc:creator>
  <cp:lastModifiedBy>Владислав</cp:lastModifiedBy>
  <cp:revision>14</cp:revision>
  <dcterms:created xsi:type="dcterms:W3CDTF">2018-03-21T18:37:47Z</dcterms:created>
  <dcterms:modified xsi:type="dcterms:W3CDTF">2022-01-17T19:35:27Z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1951607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