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1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5" r:id="rId12"/>
    <p:sldId id="27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64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FC3C6-6594-48CF-B8D0-67FFBD1BDA8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AA76E-E98F-466B-8028-EB8792626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9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AA76E-E98F-466B-8028-EB87926268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AA76E-E98F-466B-8028-EB87926268B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B4F0F-7172-4B72-B366-06B5597D2DB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138A-166D-43F5-AEC5-22F269EAB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luxveritatem.files.wordpress.com/2012/12/tierra11.jpg?w=640&amp;h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000660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Детям   о  КОСМОСЕ</a:t>
            </a:r>
            <a:endParaRPr lang="ru-RU" sz="4400" b="1" dirty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Когда-то космос казался недосягаемым, и вот уже через какие-то десятки лет туда сможет отправиться любой желающий.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Может</a:t>
            </a:r>
            <a:r>
              <a:rPr lang="ru-RU" sz="2400" b="1" dirty="0">
                <a:solidFill>
                  <a:srgbClr val="FFFF00"/>
                </a:solidFill>
              </a:rPr>
              <a:t>, это будут наши дети</a:t>
            </a:r>
            <a:r>
              <a:rPr lang="ru-RU" sz="2400" b="1" dirty="0" smtClean="0">
                <a:solidFill>
                  <a:srgbClr val="FFFF00"/>
                </a:solidFill>
              </a:rPr>
              <a:t>?</a:t>
            </a:r>
          </a:p>
          <a:p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</a:rPr>
              <a:t>Выполнила воспитатель 1категории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Петрова Н.М.</a:t>
            </a:r>
            <a:endParaRPr lang="ru-RU" sz="1800" b="1" dirty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16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71678"/>
            <a:ext cx="5143504" cy="411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588"/>
            <a:ext cx="39598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defRPr/>
            </a:pPr>
            <a:r>
              <a:rPr lang="ru-RU" sz="2800" b="1" dirty="0"/>
              <a:t> Юрий Алексеевич Гагарин </a:t>
            </a:r>
          </a:p>
          <a:p>
            <a:pPr marL="342900" lvl="0" indent="-342900" algn="ctr">
              <a:defRPr/>
            </a:pPr>
            <a:r>
              <a:rPr lang="ru-RU" sz="2800" b="1" dirty="0"/>
              <a:t>– первый космонавт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g.lrytas.lt/show_foto/?id=328422&amp;s=11&amp;f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pic>
        <p:nvPicPr>
          <p:cNvPr id="20482" name="Picture 2" descr="http://hristiane.info/wp-content/uploads/2012-07-23/patriarshee-pozdravlenie-letchiku-kosmonavtu-vv_1.jpg?9d7b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7166"/>
            <a:ext cx="3984097" cy="50431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Терешкова Валентина Владировна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Autofit/>
          </a:bodyPr>
          <a:lstStyle/>
          <a:p>
            <a:r>
              <a:rPr lang="ru-RU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Андриан Григорьевич Николаев</a:t>
            </a:r>
            <a:br>
              <a:rPr lang="ru-RU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ru-RU" sz="3200" dirty="0"/>
          </a:p>
        </p:txBody>
      </p:sp>
      <p:pic>
        <p:nvPicPr>
          <p:cNvPr id="4" name="Picture 7" descr="16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" y="908720"/>
            <a:ext cx="4020074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i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72" y="908719"/>
            <a:ext cx="4528422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iana.ru/_pu/2/22314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0" y="5500702"/>
            <a:ext cx="492919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МЕРКУРИЙ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g-fotki.yandex.ru/get/5903/yuriypom.119/0_58be5_e60e397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6673587" cy="62865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12" y="5429264"/>
            <a:ext cx="2400288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ВЕНЕРА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50.radikal.ru/0907/c5/31a0cccedc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429264"/>
            <a:ext cx="375761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ЗЕМ ЛЯ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ol54.ru/uploads/posts/2008-04/thumbs/1207796301_mars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271464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МАРС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icfun.ru/uploads/posts/2008-11/1227877297_1171651054_photo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5357826"/>
            <a:ext cx="397192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ЮПИТЕР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6.storage.canalblog.com/64/82/107822/117917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500702"/>
            <a:ext cx="414337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САТУРН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eardownload.com/images/screenshot/38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357826"/>
            <a:ext cx="3471858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УРАН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nevsedoma.com.ua/images/2007/175_wate/230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1026" name="Picture 2" descr="http://www.bauernhilfe-russland.de/russisch/kyrill/gagar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85728"/>
            <a:ext cx="3831035" cy="51911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Юрий Алексеевич Гагарин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olyan.net/uploads/posts/2010-01/thumbs/1263881937_neptun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00702"/>
            <a:ext cx="314324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НЕПТУН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anzanares.es/sites/paseo/img/pluton/plut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399" y="0"/>
            <a:ext cx="91843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94" y="5429264"/>
            <a:ext cx="364330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ПЛУТОН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amic.ru/images/gallery_12-2011/640.555_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80" cy="665061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9322" y="5500702"/>
            <a:ext cx="304323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ЛУНА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si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285728"/>
            <a:ext cx="4357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Планеты </a:t>
            </a:r>
            <a:br>
              <a:rPr lang="ru-RU" sz="3200" b="1" dirty="0" smtClean="0"/>
            </a:br>
            <a:r>
              <a:rPr lang="ru-RU" sz="3200" b="1" dirty="0" smtClean="0"/>
              <a:t>Солнечной системы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42873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 порядку все планеты</a:t>
            </a:r>
            <a:br>
              <a:rPr lang="ru-RU" sz="2400" dirty="0" smtClean="0"/>
            </a:br>
            <a:r>
              <a:rPr lang="ru-RU" sz="2400" dirty="0" smtClean="0"/>
              <a:t> Назовёт любой из нас:</a:t>
            </a:r>
            <a:br>
              <a:rPr lang="ru-RU" sz="2400" dirty="0" smtClean="0"/>
            </a:br>
            <a:r>
              <a:rPr lang="ru-RU" sz="2400" dirty="0" smtClean="0"/>
              <a:t> Раз - Меркурий,</a:t>
            </a:r>
            <a:br>
              <a:rPr lang="ru-RU" sz="2400" dirty="0" smtClean="0"/>
            </a:br>
            <a:r>
              <a:rPr lang="ru-RU" sz="2400" dirty="0" smtClean="0"/>
              <a:t> Два - Венера,</a:t>
            </a:r>
            <a:br>
              <a:rPr lang="ru-RU" sz="2400" dirty="0" smtClean="0"/>
            </a:br>
            <a:r>
              <a:rPr lang="ru-RU" sz="2400" dirty="0" smtClean="0"/>
              <a:t> Три - Земля,</a:t>
            </a:r>
            <a:br>
              <a:rPr lang="ru-RU" sz="2400" dirty="0" smtClean="0"/>
            </a:br>
            <a:r>
              <a:rPr lang="ru-RU" sz="2400" dirty="0" smtClean="0"/>
              <a:t> Четыре - Марс.</a:t>
            </a:r>
            <a:br>
              <a:rPr lang="ru-RU" sz="2400" dirty="0" smtClean="0"/>
            </a:br>
            <a:r>
              <a:rPr lang="ru-RU" sz="2400" dirty="0" smtClean="0"/>
              <a:t> Пять - Юпитер,</a:t>
            </a:r>
            <a:br>
              <a:rPr lang="ru-RU" sz="2400" dirty="0" smtClean="0"/>
            </a:br>
            <a:r>
              <a:rPr lang="ru-RU" sz="2400" dirty="0" smtClean="0"/>
              <a:t> Шесть - Сатурн,</a:t>
            </a:r>
            <a:br>
              <a:rPr lang="ru-RU" sz="2400" dirty="0" smtClean="0"/>
            </a:br>
            <a:r>
              <a:rPr lang="ru-RU" sz="2400" dirty="0" smtClean="0"/>
              <a:t> Семь - Уран,</a:t>
            </a:r>
            <a:br>
              <a:rPr lang="ru-RU" sz="2400" dirty="0" smtClean="0"/>
            </a:br>
            <a:r>
              <a:rPr lang="ru-RU" sz="2400" dirty="0" smtClean="0"/>
              <a:t> За ним - Нептун.</a:t>
            </a:r>
            <a:br>
              <a:rPr lang="ru-RU" sz="2400" dirty="0" smtClean="0"/>
            </a:br>
            <a:r>
              <a:rPr lang="ru-RU" sz="2400" dirty="0" smtClean="0"/>
              <a:t> Он восьмым идёт по счёту.</a:t>
            </a:r>
            <a:br>
              <a:rPr lang="ru-RU" sz="2400" dirty="0" smtClean="0"/>
            </a:br>
            <a:r>
              <a:rPr lang="ru-RU" sz="2400" dirty="0" smtClean="0"/>
              <a:t> А за ним уже, потом,</a:t>
            </a:r>
            <a:br>
              <a:rPr lang="ru-RU" sz="2400" dirty="0" smtClean="0"/>
            </a:br>
            <a:r>
              <a:rPr lang="ru-RU" sz="2400" dirty="0" smtClean="0"/>
              <a:t> И девятая планета</a:t>
            </a:r>
            <a:br>
              <a:rPr lang="ru-RU" sz="2400" dirty="0" smtClean="0"/>
            </a:br>
            <a:r>
              <a:rPr lang="ru-RU" sz="2400" dirty="0" smtClean="0"/>
              <a:t> Под названием Плутон.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смос.  Один, два, три, четыре, пять(Ходьба на месте)  В космос мы летим опять(Соединить руки над головой)  Отрываясь от земли(подпрыгнуть)  Долетаю до луны(руки в стороны, покружиться)  На орбите повисим( покачать руками вперед-назад)  И опять домой спешим( Ходьб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1" y="0"/>
            <a:ext cx="9192682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30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стите, учитесь, дерзайте, всё в ваших руках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2" y="0"/>
            <a:ext cx="9215385" cy="69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4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огда мы смотрим на темное небо, то можем увидеть много звезд. Они нам кажутс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3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55.radikal.ru/i147/1112/4e/7b7ed21c4e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осмос сейчас совсем не такой уж таинственный, каким он казался недавно. И мы, все люди планеты Земля, с огромным уважением и восхищением относимся к Юрию Гагарину, первооткрывателю космоса!  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27840" cy="6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3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643578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sz="2400" b="1" dirty="0"/>
              <a:t>Циолковский Константин Эдуардович </a:t>
            </a:r>
          </a:p>
          <a:p>
            <a:pPr marL="342900" lvl="0" indent="-342900" algn="ctr">
              <a:defRPr/>
            </a:pPr>
            <a:r>
              <a:rPr lang="ru-RU" sz="2400" b="1" dirty="0"/>
              <a:t>основоположник космонавтики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4000496" cy="52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445170" cy="47149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2/65/54/65054707_0014035Mlechnyjp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Млечный путь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480"/>
            <a:ext cx="3500462" cy="479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40074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00166" y="5500702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sz="2400" b="1" dirty="0"/>
              <a:t>Королев Сергей Павлович</a:t>
            </a:r>
          </a:p>
          <a:p>
            <a:pPr marL="342900" lvl="0" indent="-342900" algn="ctr">
              <a:defRPr/>
            </a:pPr>
            <a:r>
              <a:rPr lang="ru-RU" sz="2400" b="1" dirty="0"/>
              <a:t>конструктор </a:t>
            </a:r>
            <a:r>
              <a:rPr lang="ru-RU" sz="2400" b="1" dirty="0" err="1"/>
              <a:t>ракетно</a:t>
            </a:r>
            <a:r>
              <a:rPr lang="ru-RU" sz="2400" b="1" dirty="0"/>
              <a:t>–космических систем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64383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sz="2400" b="1" i="1" dirty="0"/>
              <a:t>Собаки Белка и Стрелка</a:t>
            </a:r>
          </a:p>
          <a:p>
            <a:pPr marL="342900" lvl="0" indent="-342900" algn="ctr">
              <a:defRPr/>
            </a:pPr>
            <a:r>
              <a:rPr lang="ru-RU" sz="2400" b="1" i="1" dirty="0"/>
              <a:t>первые животные покорившие космос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90</Words>
  <Application>Microsoft Office PowerPoint</Application>
  <PresentationFormat>Экран (4:3)</PresentationFormat>
  <Paragraphs>39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Юрий Алексеевич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Млечный путь</vt:lpstr>
      <vt:lpstr>Презентация PowerPoint</vt:lpstr>
      <vt:lpstr>Презентация PowerPoint</vt:lpstr>
      <vt:lpstr>Презентация PowerPoint</vt:lpstr>
      <vt:lpstr>Терешкова Валентина Владировна</vt:lpstr>
      <vt:lpstr>Андриан Григорьевич Николаев </vt:lpstr>
      <vt:lpstr>МЕРКУРИЙ</vt:lpstr>
      <vt:lpstr>ВЕНЕРА</vt:lpstr>
      <vt:lpstr>ЗЕМ ЛЯ</vt:lpstr>
      <vt:lpstr>МАРС</vt:lpstr>
      <vt:lpstr>ЮПИТЕР</vt:lpstr>
      <vt:lpstr>САТУРН</vt:lpstr>
      <vt:lpstr>УРАН</vt:lpstr>
      <vt:lpstr>НЕПТУН</vt:lpstr>
      <vt:lpstr>ПЛУТОН</vt:lpstr>
      <vt:lpstr>ЛУНА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Владислав</cp:lastModifiedBy>
  <cp:revision>25</cp:revision>
  <dcterms:created xsi:type="dcterms:W3CDTF">2013-04-02T16:09:44Z</dcterms:created>
  <dcterms:modified xsi:type="dcterms:W3CDTF">2022-01-17T19:07:22Z</dcterms:modified>
</cp:coreProperties>
</file>