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3" r:id="rId6"/>
    <p:sldId id="264" r:id="rId7"/>
    <p:sldId id="266" r:id="rId8"/>
    <p:sldId id="267" r:id="rId9"/>
    <p:sldId id="268" r:id="rId10"/>
    <p:sldId id="265" r:id="rId11"/>
    <p:sldId id="262" r:id="rId12"/>
    <p:sldId id="259" r:id="rId13"/>
    <p:sldId id="26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6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9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4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3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D6C6-029C-4AFD-B9A3-2589043876A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5965-C965-4AF8-8CAA-AFBFD2819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6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9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0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" y="260648"/>
            <a:ext cx="8753629" cy="6192688"/>
          </a:xfrm>
        </p:spPr>
      </p:pic>
    </p:spTree>
    <p:extLst>
      <p:ext uri="{BB962C8B-B14F-4D97-AF65-F5344CB8AC3E}">
        <p14:creationId xmlns:p14="http://schemas.microsoft.com/office/powerpoint/2010/main" val="306461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9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60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дс1</dc:creator>
  <cp:lastModifiedBy>RITA</cp:lastModifiedBy>
  <cp:revision>2</cp:revision>
  <dcterms:created xsi:type="dcterms:W3CDTF">2017-03-16T13:00:23Z</dcterms:created>
  <dcterms:modified xsi:type="dcterms:W3CDTF">2022-02-18T18:59:57Z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1043436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