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CD322-2877-437A-880B-F16FFB2D375D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43281-B9CF-42C3-8352-049BBF089A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750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CD322-2877-437A-880B-F16FFB2D375D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43281-B9CF-42C3-8352-049BBF089A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4032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CD322-2877-437A-880B-F16FFB2D375D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43281-B9CF-42C3-8352-049BBF089A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0175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CD322-2877-437A-880B-F16FFB2D375D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43281-B9CF-42C3-8352-049BBF089A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7548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CD322-2877-437A-880B-F16FFB2D375D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43281-B9CF-42C3-8352-049BBF089A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9004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CD322-2877-437A-880B-F16FFB2D375D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43281-B9CF-42C3-8352-049BBF089A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60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CD322-2877-437A-880B-F16FFB2D375D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43281-B9CF-42C3-8352-049BBF089A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8038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CD322-2877-437A-880B-F16FFB2D375D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43281-B9CF-42C3-8352-049BBF089A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312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CD322-2877-437A-880B-F16FFB2D375D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43281-B9CF-42C3-8352-049BBF089A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1779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CD322-2877-437A-880B-F16FFB2D375D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43281-B9CF-42C3-8352-049BBF089A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3732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CD322-2877-437A-880B-F16FFB2D375D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43281-B9CF-42C3-8352-049BBF089A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1555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CD322-2877-437A-880B-F16FFB2D375D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43281-B9CF-42C3-8352-049BBF089A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483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4574"/>
            <a:ext cx="9144000" cy="6468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066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882" y="260648"/>
            <a:ext cx="8448270" cy="5976664"/>
          </a:xfrm>
        </p:spPr>
      </p:pic>
    </p:spTree>
    <p:extLst>
      <p:ext uri="{BB962C8B-B14F-4D97-AF65-F5344CB8AC3E}">
        <p14:creationId xmlns:p14="http://schemas.microsoft.com/office/powerpoint/2010/main" val="11840080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4574"/>
            <a:ext cx="9144000" cy="6468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6060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4574"/>
            <a:ext cx="9144000" cy="6468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276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4574"/>
            <a:ext cx="9144000" cy="6468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0269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4574"/>
            <a:ext cx="9144000" cy="6468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064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4574"/>
            <a:ext cx="9144000" cy="6468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8095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4574"/>
            <a:ext cx="9144000" cy="6468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807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4574"/>
            <a:ext cx="9144000" cy="646885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4574"/>
            <a:ext cx="9144000" cy="6468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0606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4574"/>
            <a:ext cx="9144000" cy="6468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266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4574"/>
            <a:ext cx="9144000" cy="6468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6846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4574"/>
            <a:ext cx="9144000" cy="6468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73771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Экран (4:3)</PresentationFormat>
  <Paragraphs>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дс1</dc:creator>
  <cp:lastModifiedBy>RITA</cp:lastModifiedBy>
  <cp:revision>1</cp:revision>
  <dcterms:created xsi:type="dcterms:W3CDTF">2017-03-16T13:11:02Z</dcterms:created>
  <dcterms:modified xsi:type="dcterms:W3CDTF">2022-02-18T18:56:14Z</dcterms:modified>
</cp:coreProperties>
</file>