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005D-112F-4E9E-8162-2E649C09A6B5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2A68-EAF9-4F6E-93E7-653E81DAE2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552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005D-112F-4E9E-8162-2E649C09A6B5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2A68-EAF9-4F6E-93E7-653E81DAE2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517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005D-112F-4E9E-8162-2E649C09A6B5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2A68-EAF9-4F6E-93E7-653E81DAE2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020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005D-112F-4E9E-8162-2E649C09A6B5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2A68-EAF9-4F6E-93E7-653E81DAE2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534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005D-112F-4E9E-8162-2E649C09A6B5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2A68-EAF9-4F6E-93E7-653E81DAE2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341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005D-112F-4E9E-8162-2E649C09A6B5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2A68-EAF9-4F6E-93E7-653E81DAE2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475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005D-112F-4E9E-8162-2E649C09A6B5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2A68-EAF9-4F6E-93E7-653E81DAE2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540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005D-112F-4E9E-8162-2E649C09A6B5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2A68-EAF9-4F6E-93E7-653E81DAE2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716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005D-112F-4E9E-8162-2E649C09A6B5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2A68-EAF9-4F6E-93E7-653E81DAE2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688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005D-112F-4E9E-8162-2E649C09A6B5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2A68-EAF9-4F6E-93E7-653E81DAE2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057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005D-112F-4E9E-8162-2E649C09A6B5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2A68-EAF9-4F6E-93E7-653E81DAE2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154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6005D-112F-4E9E-8162-2E649C09A6B5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52A68-EAF9-4F6E-93E7-653E81DAE2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080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574"/>
            <a:ext cx="9144000" cy="646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23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574"/>
            <a:ext cx="9144000" cy="646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845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574"/>
            <a:ext cx="9144000" cy="646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593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574"/>
            <a:ext cx="9144000" cy="646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263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496944" cy="6011098"/>
          </a:xfrm>
        </p:spPr>
      </p:pic>
    </p:spTree>
    <p:extLst>
      <p:ext uri="{BB962C8B-B14F-4D97-AF65-F5344CB8AC3E}">
        <p14:creationId xmlns:p14="http://schemas.microsoft.com/office/powerpoint/2010/main" val="2339983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574"/>
            <a:ext cx="9144000" cy="646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090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00898"/>
            <a:ext cx="8375615" cy="5925265"/>
          </a:xfrm>
        </p:spPr>
      </p:pic>
    </p:spTree>
    <p:extLst>
      <p:ext uri="{BB962C8B-B14F-4D97-AF65-F5344CB8AC3E}">
        <p14:creationId xmlns:p14="http://schemas.microsoft.com/office/powerpoint/2010/main" val="1441871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574"/>
            <a:ext cx="9144000" cy="646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683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574"/>
            <a:ext cx="9144000" cy="646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114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574"/>
            <a:ext cx="9144000" cy="646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57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574"/>
            <a:ext cx="9144000" cy="646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834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9" y="188640"/>
            <a:ext cx="9114981" cy="6448324"/>
          </a:xfrm>
        </p:spPr>
      </p:pic>
    </p:spTree>
    <p:extLst>
      <p:ext uri="{BB962C8B-B14F-4D97-AF65-F5344CB8AC3E}">
        <p14:creationId xmlns:p14="http://schemas.microsoft.com/office/powerpoint/2010/main" val="3251893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-32314"/>
            <a:ext cx="9010631" cy="6374502"/>
          </a:xfrm>
        </p:spPr>
      </p:pic>
    </p:spTree>
    <p:extLst>
      <p:ext uri="{BB962C8B-B14F-4D97-AF65-F5344CB8AC3E}">
        <p14:creationId xmlns:p14="http://schemas.microsoft.com/office/powerpoint/2010/main" val="1967868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574"/>
            <a:ext cx="9144000" cy="646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759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586073" cy="6074152"/>
          </a:xfrm>
        </p:spPr>
      </p:pic>
    </p:spTree>
    <p:extLst>
      <p:ext uri="{BB962C8B-B14F-4D97-AF65-F5344CB8AC3E}">
        <p14:creationId xmlns:p14="http://schemas.microsoft.com/office/powerpoint/2010/main" val="4236086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574"/>
            <a:ext cx="9144000" cy="646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642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21964"/>
            <a:ext cx="8447623" cy="5976207"/>
          </a:xfrm>
        </p:spPr>
      </p:pic>
    </p:spTree>
    <p:extLst>
      <p:ext uri="{BB962C8B-B14F-4D97-AF65-F5344CB8AC3E}">
        <p14:creationId xmlns:p14="http://schemas.microsoft.com/office/powerpoint/2010/main" val="23511462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дс1</dc:creator>
  <cp:lastModifiedBy>RITA</cp:lastModifiedBy>
  <cp:revision>1</cp:revision>
  <dcterms:created xsi:type="dcterms:W3CDTF">2017-03-16T13:14:21Z</dcterms:created>
  <dcterms:modified xsi:type="dcterms:W3CDTF">2022-02-18T18:58:30Z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986991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S9.1.2</vt:lpwstr>
  </property>
</Properties>
</file>