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7" y="1340768"/>
            <a:ext cx="567668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«Агитбригада как форма привития правильного поведения дошкольников» 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5301208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Воспитатель </a:t>
            </a:r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Музурова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 Анна Владимировна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1912" y="404664"/>
            <a:ext cx="5628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МБДОУ «Детский сад №1 «Маленькая страна»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города Новочебоксарска Чувашской Республики</a:t>
            </a:r>
            <a:endParaRPr lang="ru-RU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36145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Агитбригада</a:t>
            </a:r>
            <a:r>
              <a:rPr lang="ru-RU" dirty="0"/>
              <a:t> — кратковременное музыкально-речевое выступление, соответствующее определенной тематике</a:t>
            </a:r>
          </a:p>
          <a:p>
            <a:r>
              <a:rPr lang="ru-RU" b="1" dirty="0"/>
              <a:t>Агитбригада – эффективная форма работы по ознакомлению с правилами безопасного поведения (тематика агитбригад может быть разнообразной – безопасность в быту, на проезжей части, агитбригады по изучению правил пожарной безопасности, правил поведения на природе)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31398"/>
            <a:ext cx="40386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319" y="3356992"/>
            <a:ext cx="3957803" cy="29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2049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764704"/>
            <a:ext cx="4038600" cy="540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Comic Sans MS" panose="030F0702030302020204" pitchFamily="66" charset="0"/>
              </a:rPr>
              <a:t>ЦЕЛЬ </a:t>
            </a:r>
            <a:r>
              <a:rPr lang="ru-RU" dirty="0">
                <a:latin typeface="Comic Sans MS" panose="030F0702030302020204" pitchFamily="66" charset="0"/>
              </a:rPr>
              <a:t>агитбригады: Пропаганда, ключевым словом которого должно выступать слово “ЗА”.</a:t>
            </a:r>
          </a:p>
          <a:p>
            <a:pPr marL="0" indent="0">
              <a:buNone/>
            </a:pPr>
            <a:endParaRPr lang="ru-RU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Comic Sans MS" panose="030F0702030302020204" pitchFamily="66" charset="0"/>
              </a:rPr>
              <a:t>ЗАДАЧИ</a:t>
            </a:r>
            <a:r>
              <a:rPr lang="ru-RU" b="1" dirty="0">
                <a:latin typeface="Comic Sans MS" panose="030F0702030302020204" pitchFamily="66" charset="0"/>
              </a:rPr>
              <a:t>:</a:t>
            </a:r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1.Обучение работе в коллективе;</a:t>
            </a:r>
          </a:p>
          <a:p>
            <a:r>
              <a:rPr lang="ru-RU" dirty="0">
                <a:latin typeface="Comic Sans MS" panose="030F0702030302020204" pitchFamily="66" charset="0"/>
              </a:rPr>
              <a:t>2.Гуманизация социальных отношений;</a:t>
            </a:r>
          </a:p>
          <a:p>
            <a:r>
              <a:rPr lang="ru-RU" dirty="0">
                <a:latin typeface="Comic Sans MS" panose="030F0702030302020204" pitchFamily="66" charset="0"/>
              </a:rPr>
              <a:t>3.Обучение основам ораторского и актёрского мастерства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764704"/>
            <a:ext cx="3200400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6995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1052736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 smtClean="0">
                <a:latin typeface="Comic Sans MS" panose="030F0702030302020204" pitchFamily="66" charset="0"/>
              </a:rPr>
              <a:t>Тематике выступления</a:t>
            </a:r>
          </a:p>
          <a:p>
            <a:r>
              <a:rPr lang="ru-RU" sz="2200" u="sng" dirty="0" smtClean="0">
                <a:latin typeface="Comic Sans MS" panose="030F0702030302020204" pitchFamily="66" charset="0"/>
              </a:rPr>
              <a:t>Календарные даты</a:t>
            </a:r>
          </a:p>
          <a:p>
            <a:r>
              <a:rPr lang="ru-RU" sz="2200" u="sng" dirty="0" smtClean="0">
                <a:latin typeface="Comic Sans MS" panose="030F0702030302020204" pitchFamily="66" charset="0"/>
              </a:rPr>
              <a:t>Тематические</a:t>
            </a:r>
            <a:r>
              <a:rPr lang="ru-RU" sz="2200" b="1" dirty="0" smtClean="0">
                <a:latin typeface="Comic Sans MS" panose="030F0702030302020204" pitchFamily="66" charset="0"/>
              </a:rPr>
              <a:t>,</a:t>
            </a:r>
            <a:r>
              <a:rPr lang="ru-RU" sz="2200" dirty="0" smtClean="0">
                <a:latin typeface="Comic Sans MS" panose="030F0702030302020204" pitchFamily="66" charset="0"/>
              </a:rPr>
              <a:t> те что несут в себе важную цель </a:t>
            </a:r>
          </a:p>
          <a:p>
            <a:pPr marL="0" indent="0">
              <a:buNone/>
            </a:pPr>
            <a:r>
              <a:rPr lang="ru-RU" sz="2200" b="1" dirty="0" smtClean="0">
                <a:latin typeface="Comic Sans MS" panose="030F0702030302020204" pitchFamily="66" charset="0"/>
              </a:rPr>
              <a:t>Стили  выступления</a:t>
            </a:r>
            <a:r>
              <a:rPr lang="ru-RU" sz="2200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r>
              <a:rPr lang="ru-RU" sz="2200" dirty="0" smtClean="0">
                <a:latin typeface="Comic Sans MS" panose="030F0702030302020204" pitchFamily="66" charset="0"/>
              </a:rPr>
              <a:t>1. Разговорный жанр;</a:t>
            </a:r>
          </a:p>
          <a:p>
            <a:pPr marL="0" indent="0">
              <a:buNone/>
            </a:pPr>
            <a:r>
              <a:rPr lang="ru-RU" sz="2200" dirty="0" smtClean="0">
                <a:latin typeface="Comic Sans MS" panose="030F0702030302020204" pitchFamily="66" charset="0"/>
              </a:rPr>
              <a:t>2.Песни, частушки, стихи;</a:t>
            </a:r>
          </a:p>
          <a:p>
            <a:pPr marL="0" indent="0">
              <a:buNone/>
            </a:pPr>
            <a:r>
              <a:rPr lang="ru-RU" sz="2200" dirty="0" smtClean="0">
                <a:latin typeface="Comic Sans MS" panose="030F0702030302020204" pitchFamily="66" charset="0"/>
              </a:rPr>
              <a:t>3.Танцевальные композиции;</a:t>
            </a:r>
          </a:p>
          <a:p>
            <a:pPr marL="0" indent="0">
              <a:buNone/>
            </a:pPr>
            <a:r>
              <a:rPr lang="ru-RU" sz="2200" dirty="0" smtClean="0">
                <a:latin typeface="Comic Sans MS" panose="030F0702030302020204" pitchFamily="66" charset="0"/>
              </a:rPr>
              <a:t>4. Интермедии и сценки.</a:t>
            </a:r>
          </a:p>
          <a:p>
            <a:pPr marL="0" indent="0">
              <a:buNone/>
            </a:pPr>
            <a:r>
              <a:rPr lang="ru-RU" sz="2200" dirty="0" smtClean="0">
                <a:latin typeface="Comic Sans MS" panose="030F0702030302020204" pitchFamily="66" charset="0"/>
              </a:rPr>
              <a:t>Обязательное главное условие — наглядность и музыкальное сопровождение. </a:t>
            </a:r>
            <a:endParaRPr lang="ru-RU" sz="2200" dirty="0">
              <a:latin typeface="Comic Sans MS" panose="030F0702030302020204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886" y="404664"/>
            <a:ext cx="3653411" cy="27319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284984"/>
            <a:ext cx="3979168" cy="29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586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b="1" dirty="0" smtClean="0">
                <a:latin typeface="Comic Sans MS" panose="030F0702030302020204" pitchFamily="66" charset="0"/>
              </a:rPr>
              <a:t>Алгоритм работы</a:t>
            </a:r>
            <a:endParaRPr lang="ru-RU" sz="38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I. Привлечение, выбор темы </a:t>
            </a:r>
          </a:p>
          <a:p>
            <a:pPr marL="0" indent="0">
              <a:buNone/>
            </a:pPr>
            <a:r>
              <a:rPr lang="ru-RU" dirty="0" smtClean="0"/>
              <a:t>2. Заинтересованность </a:t>
            </a:r>
            <a:r>
              <a:rPr lang="ru-RU" dirty="0"/>
              <a:t>и желание ребят.</a:t>
            </a:r>
          </a:p>
          <a:p>
            <a:pPr marL="0" indent="0">
              <a:buNone/>
            </a:pPr>
            <a:r>
              <a:rPr lang="ru-RU" dirty="0"/>
              <a:t>3.Работа над сценарием выступления. Вместе с детьми мы продумываем детали, распределяем роли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4. Выступление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340768"/>
            <a:ext cx="4038600" cy="2271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681760"/>
            <a:ext cx="3419872" cy="2473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4847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726" y="2504270"/>
            <a:ext cx="8229600" cy="1143000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0648"/>
            <a:ext cx="4267200" cy="240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296" y="3645024"/>
            <a:ext cx="2261021" cy="3020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896996"/>
            <a:ext cx="3736504" cy="2769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62" y="105974"/>
            <a:ext cx="2030650" cy="2709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926728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142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работы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RITA</cp:lastModifiedBy>
  <cp:revision>4</cp:revision>
  <dcterms:created xsi:type="dcterms:W3CDTF">2012-08-01T11:30:26Z</dcterms:created>
  <dcterms:modified xsi:type="dcterms:W3CDTF">2022-02-18T19:06:02Z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425554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</Properties>
</file>