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Новая папка (6)\DSC_011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472608" cy="36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5456"/>
            <a:ext cx="6228184" cy="2104255"/>
          </a:xfrm>
        </p:spPr>
        <p:txBody>
          <a:bodyPr/>
          <a:lstStyle/>
          <a:p>
            <a:pPr algn="ctr"/>
            <a:r>
              <a:rPr lang="ru-RU" sz="6600" dirty="0" smtClean="0"/>
              <a:t>Кружок «</a:t>
            </a:r>
            <a:r>
              <a:rPr lang="ru-RU" sz="6600" dirty="0" err="1" smtClean="0"/>
              <a:t>Кибердом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1881336" cy="9292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Автор: </a:t>
            </a: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авлов 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ндрей Валерьевич, учитель информатики МБОУ «СОШ №11 имени Героя Советского Союза Ивана Андреевича </a:t>
            </a:r>
            <a:r>
              <a:rPr lang="ru-RU" sz="2400" dirty="0" err="1" smtClean="0">
                <a:solidFill>
                  <a:schemeClr val="tx1"/>
                </a:solidFill>
              </a:rPr>
              <a:t>Кабалина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8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080" y="869186"/>
            <a:ext cx="6295256" cy="75961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Цели и задачи КРУЖКА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172400" cy="48965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у учащихся логического мышления, инициативы, активности, самостоятельности в изучении физических явлений и математических процессов.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включение в процесс самообразования и саморазвития. Обучение методам и приемам научного исследования и конструирования.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данной программы, позволяет решать следующие задачи</a:t>
            </a:r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500" b="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уровня знаний и эрудиции в интересующих областях науки физике, математике и робототехнике;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включение учащихся школы в процесс самообразования и саморазвития;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Привитие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вкуса к поисково-исследовательской деятельности;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исследовательских умений, практических навыков конструирования;</a:t>
            </a:r>
          </a:p>
          <a:p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наиболее одарённых учащихся в области конструирования</a:t>
            </a:r>
            <a:r>
              <a:rPr lang="ru-RU" sz="45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175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90" y="257200"/>
            <a:ext cx="906399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Тематическое поурочное планирование </a:t>
            </a:r>
            <a:r>
              <a:rPr lang="ru-RU" b="1" dirty="0" smtClean="0"/>
              <a:t>кружка Робототехники </a:t>
            </a:r>
            <a:r>
              <a:rPr lang="ru-RU" b="1" dirty="0"/>
              <a:t>(17 часов)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662073"/>
              </p:ext>
            </p:extLst>
          </p:nvPr>
        </p:nvGraphicFramePr>
        <p:xfrm>
          <a:off x="0" y="1700808"/>
          <a:ext cx="91440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5"/>
                <a:gridCol w="8040415"/>
              </a:tblGrid>
              <a:tr h="39674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ТЕМА</a:t>
                      </a:r>
                      <a:endParaRPr lang="ru-RU" sz="2000" dirty="0"/>
                    </a:p>
                  </a:txBody>
                  <a:tcPr/>
                </a:tc>
              </a:tr>
              <a:tr h="3242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Роботы. Сборочный конвейер. Робототехника и её законы.</a:t>
                      </a:r>
                    </a:p>
                  </a:txBody>
                  <a:tcPr/>
                </a:tc>
              </a:tr>
              <a:tr h="324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Искусственный интеллект. Проект «Первые исследования» </a:t>
                      </a:r>
                    </a:p>
                  </a:txBody>
                  <a:tcPr/>
                </a:tc>
              </a:tr>
              <a:tr h="522957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/>
                        <a:t>3</a:t>
                      </a:r>
                      <a:endParaRPr lang="ru-RU" sz="14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Эмоциональный робот. Проект «Встреча». Конкурентная разведка. Проект «Разминирование».</a:t>
                      </a:r>
                    </a:p>
                  </a:txBody>
                  <a:tcPr/>
                </a:tc>
              </a:tr>
              <a:tr h="5229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Имитация. Роботы симуляторы. Свойства алгоритма. Проект «Выпускник»</a:t>
                      </a:r>
                      <a:endParaRPr lang="ru-RU" sz="1400" b="1" dirty="0"/>
                    </a:p>
                  </a:txBody>
                  <a:tcPr/>
                </a:tc>
              </a:tr>
              <a:tr h="5229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Звуковые имитации. Проект «Послание». Космические исследования. Проект «Первый спутник».</a:t>
                      </a:r>
                      <a:endParaRPr lang="ru-RU" sz="1400" b="1" dirty="0"/>
                    </a:p>
                  </a:txBody>
                  <a:tcPr/>
                </a:tc>
              </a:tr>
              <a:tr h="5229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Концепт-кары. Кольцевые автогонки. Проблема парковки в мегаполисе. Проект «Парковка»</a:t>
                      </a:r>
                      <a:endParaRPr lang="ru-RU" sz="1400" b="1" dirty="0"/>
                    </a:p>
                  </a:txBody>
                  <a:tcPr/>
                </a:tc>
              </a:tr>
              <a:tr h="305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Сервопривод. Тахометр. Проект «Тахометр».</a:t>
                      </a:r>
                      <a:endParaRPr lang="ru-RU" sz="1400" b="1" dirty="0"/>
                    </a:p>
                  </a:txBody>
                  <a:tcPr/>
                </a:tc>
              </a:tr>
              <a:tr h="305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 и моделирование. Цифровой дизайнер. 3D модель.</a:t>
                      </a:r>
                      <a:endParaRPr lang="ru-RU" sz="1400" b="1" dirty="0"/>
                    </a:p>
                  </a:txBody>
                  <a:tcPr/>
                </a:tc>
              </a:tr>
              <a:tr h="51882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Вложенные циклы. Вспомогательные алгоритмы. Проект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«Правильный тахометр»</a:t>
                      </a:r>
                      <a:endParaRPr lang="ru-RU" sz="1400" b="1" dirty="0"/>
                    </a:p>
                  </a:txBody>
                  <a:tcPr/>
                </a:tc>
              </a:tr>
              <a:tr h="305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Многоугольники и пропорции. </a:t>
                      </a:r>
                      <a:endParaRPr lang="ru-RU" sz="1400" b="1" dirty="0"/>
                    </a:p>
                  </a:txBody>
                  <a:tcPr/>
                </a:tc>
              </a:tr>
              <a:tr h="6130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Органы чувств робота. Датчик звука. Проект «Инстинкт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самосохранения».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73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60648"/>
            <a:ext cx="3754760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На </a:t>
            </a:r>
            <a:r>
              <a:rPr lang="ru-RU" sz="2400" b="1" dirty="0"/>
              <a:t>занятиях </a:t>
            </a:r>
            <a:r>
              <a:rPr lang="ru-RU" sz="2400" b="1" dirty="0" smtClean="0"/>
              <a:t>в профильном кружке</a:t>
            </a:r>
            <a:r>
              <a:rPr lang="ru-RU" sz="2400" b="1" dirty="0"/>
              <a:t> </a:t>
            </a:r>
            <a:r>
              <a:rPr lang="ru-RU" sz="2400" b="1" dirty="0" smtClean="0"/>
              <a:t>робототехники</a:t>
            </a:r>
            <a:r>
              <a:rPr lang="ru-RU" sz="2400" b="1" dirty="0"/>
              <a:t> </a:t>
            </a:r>
            <a:r>
              <a:rPr lang="ru-RU" sz="2400" b="1" dirty="0" smtClean="0"/>
              <a:t>ребята изучают </a:t>
            </a:r>
            <a:r>
              <a:rPr lang="ru-RU" sz="2400" b="1" dirty="0"/>
              <a:t>дополнительные возможности роботов на основе конструкторов </a:t>
            </a:r>
            <a:r>
              <a:rPr lang="ru-RU" sz="2400" b="1" dirty="0" err="1"/>
              <a:t>lego</a:t>
            </a:r>
            <a:r>
              <a:rPr lang="ru-RU" sz="2400" b="1" dirty="0"/>
              <a:t> </a:t>
            </a:r>
            <a:r>
              <a:rPr lang="ru-RU" sz="2400" b="1" dirty="0" err="1"/>
              <a:t>mindstorms</a:t>
            </a:r>
            <a:r>
              <a:rPr lang="ru-RU" sz="2400" b="1" dirty="0"/>
              <a:t> NXT и EV3</a:t>
            </a:r>
          </a:p>
        </p:txBody>
      </p:sp>
      <p:pic>
        <p:nvPicPr>
          <p:cNvPr id="4099" name="Picture 3" descr="C:\Users\user\Desktop\Новая папка (6)\i274ZDUXzS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 (6)\FoblYvaftq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3" b="239"/>
          <a:stretch/>
        </p:blipFill>
        <p:spPr bwMode="auto">
          <a:xfrm>
            <a:off x="4283968" y="3789040"/>
            <a:ext cx="4406546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 (6)\DSC_0085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/>
          <a:stretch/>
        </p:blipFill>
        <p:spPr bwMode="auto">
          <a:xfrm>
            <a:off x="251520" y="332656"/>
            <a:ext cx="4430208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70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91020"/>
            <a:ext cx="4608512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cap="all" dirty="0"/>
              <a:t>II МЕСТО НА ЧЕМПИОНАТЕ JUNIORSKILLS ПО КОМПЕТЕНЦИИ </a:t>
            </a:r>
            <a:r>
              <a:rPr lang="ru-RU" sz="2800" b="1" cap="all" dirty="0" smtClean="0"/>
              <a:t>«МОБИЛЬНАЯ РОБОТОТЕХНИКА», 2017 ГОД</a:t>
            </a:r>
            <a:endParaRPr lang="ru-RU" sz="2800" b="1" dirty="0"/>
          </a:p>
        </p:txBody>
      </p:sp>
      <p:pic>
        <p:nvPicPr>
          <p:cNvPr id="3074" name="Picture 2" descr="C:\Users\user\Desktop\Новая папка (6)\aDPBD9Xzh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571" y="-126394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6)\7jur-f8DmO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4664"/>
            <a:ext cx="4428491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67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392488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Команда школы № 11, в составе Романова Семена и Фомина Никиты </a:t>
            </a:r>
            <a:r>
              <a:rPr lang="ru-RU" sz="2000" b="1" dirty="0" smtClean="0"/>
              <a:t>заняли </a:t>
            </a:r>
            <a:r>
              <a:rPr lang="ru-RU" sz="2000" b="1" dirty="0"/>
              <a:t>1 место на республиканском этапе Всероссийской Робототехнической олимпиады – 2017, в состязании «Природно-ориентированный туризм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6146" name="Picture 2" descr="http://www.edu21.cap.ru/Home/4657/2017news/4/img_0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40324/v840324399/5d2bf/I5Y2LSconO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4982" r="11823"/>
          <a:stretch/>
        </p:blipFill>
        <p:spPr bwMode="auto">
          <a:xfrm>
            <a:off x="4860032" y="260647"/>
            <a:ext cx="3528392" cy="63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70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340768"/>
            <a:ext cx="3754760" cy="82495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8000" b="1" dirty="0"/>
              <a:t>Среди форм организации учебных занятий в данном курсе выделяются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8000" b="1" dirty="0" smtClean="0"/>
              <a:t>практикум</a:t>
            </a:r>
            <a:r>
              <a:rPr lang="ru-RU" sz="8000" b="1" dirty="0"/>
              <a:t>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8000" b="1" dirty="0" smtClean="0"/>
              <a:t>урок-консультация</a:t>
            </a:r>
            <a:r>
              <a:rPr lang="ru-RU" sz="8000" b="1" dirty="0"/>
              <a:t>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8000" b="1" dirty="0" smtClean="0"/>
              <a:t>урок </a:t>
            </a:r>
            <a:r>
              <a:rPr lang="ru-RU" sz="8000" b="1" dirty="0"/>
              <a:t>ролевая игра;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8000" b="1" dirty="0" smtClean="0"/>
              <a:t>урок-соревнование</a:t>
            </a:r>
            <a:r>
              <a:rPr lang="ru-RU" sz="8000" b="1" dirty="0"/>
              <a:t>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8000" b="1" dirty="0" smtClean="0"/>
              <a:t>выставка</a:t>
            </a:r>
            <a:r>
              <a:rPr lang="ru-RU" sz="8000" b="1" dirty="0"/>
              <a:t>;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8000" b="1" dirty="0" smtClean="0"/>
              <a:t>урок </a:t>
            </a:r>
            <a:r>
              <a:rPr lang="ru-RU" sz="8000" b="1" dirty="0"/>
              <a:t>проверки и коррекции знаний и умений.</a:t>
            </a:r>
          </a:p>
          <a:p>
            <a:endParaRPr lang="ru-RU" dirty="0"/>
          </a:p>
        </p:txBody>
      </p:sp>
      <p:pic>
        <p:nvPicPr>
          <p:cNvPr id="7170" name="Picture 2" descr="C:\Users\user\Desktop\Новая папка (6)\DSC_0112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55429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9598" y="476672"/>
            <a:ext cx="4307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ПОДГОТОВКА НОВОГО ПОЛИГОНА ДЛЯ СОРЕВНОВАНИЙ 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user\Desktop\Новая папка (6)\IMG_1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3"/>
            <a:ext cx="4104456" cy="30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70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43166"/>
            <a:ext cx="3672408" cy="23371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200" b="1" dirty="0" smtClean="0"/>
              <a:t>Обучающиеся школы № 11 заняли 1 место в региональном этапе </a:t>
            </a:r>
            <a:r>
              <a:rPr lang="ru-RU" sz="2200" b="1" dirty="0"/>
              <a:t>Всероссийского робототехнического фестиваля «</a:t>
            </a:r>
            <a:r>
              <a:rPr lang="ru-RU" sz="2200" b="1" dirty="0" smtClean="0"/>
              <a:t>РобоФест-2018». В марте 2018 года они примут участие в практическом туре</a:t>
            </a:r>
            <a:r>
              <a:rPr lang="ru-RU" sz="2200" b="1" dirty="0"/>
              <a:t> заключительного </a:t>
            </a:r>
            <a:r>
              <a:rPr lang="ru-RU" sz="2200" b="1" dirty="0" smtClean="0"/>
              <a:t>этапа, который пройдёт в Москве.</a:t>
            </a:r>
            <a:endParaRPr lang="ru-RU" sz="2200" b="1" dirty="0"/>
          </a:p>
        </p:txBody>
      </p:sp>
      <p:pic>
        <p:nvPicPr>
          <p:cNvPr id="8196" name="Picture 4" descr="Картинки по запросу РОБОФЕСТ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5054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 (6)\Новая папка\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723" r="5794" b="1935"/>
          <a:stretch/>
        </p:blipFill>
        <p:spPr bwMode="auto">
          <a:xfrm>
            <a:off x="4316363" y="1364800"/>
            <a:ext cx="3721169" cy="54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246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373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Кружок «Кибердом»</vt:lpstr>
      <vt:lpstr>Цели и задачи КРУЖКА</vt:lpstr>
      <vt:lpstr>Тематическое поурочное планирование кружка Робототехники (17 часов)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«Кибердом»</dc:title>
  <dc:creator>User1</dc:creator>
  <cp:lastModifiedBy>user</cp:lastModifiedBy>
  <cp:revision>8</cp:revision>
  <dcterms:created xsi:type="dcterms:W3CDTF">2018-02-27T06:57:45Z</dcterms:created>
  <dcterms:modified xsi:type="dcterms:W3CDTF">2018-03-05T06:05:54Z</dcterms:modified>
</cp:coreProperties>
</file>