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3" r:id="rId4"/>
    <p:sldId id="293" r:id="rId5"/>
    <p:sldId id="292" r:id="rId6"/>
    <p:sldId id="260" r:id="rId7"/>
    <p:sldId id="283" r:id="rId8"/>
    <p:sldId id="262" r:id="rId9"/>
    <p:sldId id="29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FCE2-0E1D-4545-B45B-31DC8220B956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25584-D0C4-44E2-B747-3345863F1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E5376-7570-41B1-85D5-A23B8F529DBB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6D53E-4FD6-4B97-994C-B0BF4E642A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5C460-ADD6-490C-A66C-BABAE3798C95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8FEDE-5BBF-478C-B412-4C7D93718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t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F53CD-85E4-4ECF-A361-19749658768C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B7C84-8154-454F-B7BB-ABFD49071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7CA38-FF9D-4877-AAE7-681BC2B9EA35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E8350-B1D6-47DB-8733-1BD0E476C2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8A920-09F6-4B06-8CD8-A89DC3578D64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58DE7-97A0-45C7-8F16-62F1259C3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A3EF0-0810-4119-8AA8-AF2BABDAA895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B298B-EDBC-4D05-B105-B937F7552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26115-EFDB-4497-A4DF-58AD0E03B3F0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D6689-A076-4075-9E14-BBAA9EC92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A6485-FDFD-4547-8634-B156C66E9CFB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22E9B-AB15-4011-9D3D-C1BDA7380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E3EC1-E1DB-4C43-B239-243866A8F60A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681EC-7AB2-4E99-8D2F-F4E6516F9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F7F16-8713-44F2-B505-3DE364F0FE59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AAA82-FACE-4119-A8F2-491954CA1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E34399-54BA-42ED-8557-852C1B97188E}" type="datetimeFigureOut">
              <a:rPr lang="ru-RU"/>
              <a:pPr>
                <a:defRPr/>
              </a:pPr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3EA5DE-7873-48ED-A01C-8A4D18062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025714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Кружок «Творческая мастерская»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1404430"/>
            <a:ext cx="4388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МБОУ «СОШ № 11 </a:t>
            </a:r>
            <a:r>
              <a:rPr lang="ru-RU" b="1" dirty="0" err="1" smtClean="0"/>
              <a:t>им.И.А.Кабалина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03648" y="5661248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Мартынец</a:t>
            </a:r>
            <a:r>
              <a:rPr lang="ru-RU" b="1" dirty="0" smtClean="0"/>
              <a:t>  Зоя Ивановна    7 класс</a:t>
            </a:r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</a:t>
            </a:r>
            <a:r>
              <a:rPr lang="ru-RU" b="1" dirty="0" smtClean="0"/>
              <a:t>2017 год</a:t>
            </a:r>
            <a:endParaRPr lang="ru-RU" b="1" dirty="0"/>
          </a:p>
        </p:txBody>
      </p:sp>
      <p:pic>
        <p:nvPicPr>
          <p:cNvPr id="1026" name="Picture 2" descr="C:\Documents and Settings\Biblioteka_\Рабочий стол\DSCN1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862590"/>
            <a:ext cx="342124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Biblioteka_\Рабочий стол\Новая папка\clip_image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1" y="2891799"/>
            <a:ext cx="3384376" cy="279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484784"/>
            <a:ext cx="6063391" cy="37240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и 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адачи кружка:</a:t>
            </a:r>
          </a:p>
          <a:p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420888"/>
            <a:ext cx="80648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• формирование </a:t>
            </a:r>
            <a:r>
              <a:rPr lang="ru-RU" dirty="0"/>
              <a:t>творческих способностей учащихся посредством расширения общекультурного кругозора и создание условий для творческой самореализации личности ребёнка.</a:t>
            </a:r>
          </a:p>
          <a:p>
            <a:r>
              <a:rPr lang="ru-RU" dirty="0" smtClean="0"/>
              <a:t>• сформировать </a:t>
            </a:r>
            <a:r>
              <a:rPr lang="ru-RU" dirty="0"/>
              <a:t>у учащихся обширное представление о женском рукоделии, декоративно- прикладном искусстве, обучить различным видам рукоделия на основе полученных знаний, умений и навыков на уроках технологии;</a:t>
            </a:r>
          </a:p>
          <a:p>
            <a:r>
              <a:rPr lang="ru-RU" dirty="0" smtClean="0"/>
              <a:t>• развивать </a:t>
            </a:r>
            <a:r>
              <a:rPr lang="ru-RU" dirty="0"/>
              <a:t>творческие способности учащихся посредством изготовления изделий практического характера своими руками;</a:t>
            </a:r>
          </a:p>
          <a:p>
            <a:r>
              <a:rPr lang="ru-RU" dirty="0" smtClean="0"/>
              <a:t>• воспитывать </a:t>
            </a:r>
            <a:r>
              <a:rPr lang="ru-RU" dirty="0"/>
              <a:t>бережливость к материалам, оборудованию, трудолюбие, усидчивость, ответственность, рационализаторство; аккуратность в процессе выполнения работы, взаимопомощь и самоконтроль.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652719"/>
            <a:ext cx="48901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 работы кружка :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5" name="Picture 4" descr="C:\Documents and Settings\Biblioteka_\Рабочий стол\DSCN10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614" y="2420888"/>
            <a:ext cx="259228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1706"/>
            <a:ext cx="7426201" cy="522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Documents and Settings\Biblioteka_\Рабочий стол\BKDC01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403860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Biblioteka_\Рабочий стол\IMG0203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740" y="1772816"/>
            <a:ext cx="316536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638130"/>
            <a:ext cx="4883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Бисер – это всегда модно.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32040" y="5088534"/>
            <a:ext cx="34692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Из бисера колье, серёжки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Украсят женское лицо,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Какие вещи - загляденье!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От них исходит чудо-свет.</a:t>
            </a:r>
          </a:p>
        </p:txBody>
      </p:sp>
    </p:spTree>
    <p:extLst>
      <p:ext uri="{BB962C8B-B14F-4D97-AF65-F5344CB8AC3E}">
        <p14:creationId xmlns:p14="http://schemas.microsoft.com/office/powerpoint/2010/main" val="394839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Biblioteka_\Рабочий стол\DSCN11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7488">
            <a:off x="748816" y="2717213"/>
            <a:ext cx="2904129" cy="377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Biblioteka_\Рабочий стол\DSC_01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5587">
            <a:off x="4744747" y="2703088"/>
            <a:ext cx="309634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53214" y="1273971"/>
            <a:ext cx="51174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Солдатский платок… И запах дыма…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Солдатский платок… И запах крови…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Солдатский платок… И солёные слёзы…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Солдатский платок… И горькая доля…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96752"/>
            <a:ext cx="9144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Documents and Settings\Biblioteka_\Рабочий стол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6694">
            <a:off x="467544" y="1984912"/>
            <a:ext cx="3304679" cy="379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Biblioteka_\Рабочий стол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133" y="2132856"/>
            <a:ext cx="3776644" cy="305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5736" y="1345095"/>
            <a:ext cx="5792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Удивительные кружевные салфетки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5487046"/>
            <a:ext cx="32746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Мои чудные творенья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Будут всем на удивленье!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Всё воздушно и ажурно,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Даже очень всё гламурно!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2780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2669" y="1423148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/>
              <a:t> 	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1500092"/>
            <a:ext cx="7093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Подарок Маме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C:\Documents and Settings\Biblioteka_\Рабочий стол\BKDC28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6552728" cy="457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:\Documents and Settings\Biblioteka_\Рабочий стол\BKDC18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4008107" cy="300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Biblioteka_\Рабочий стол\BKDC18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08920"/>
            <a:ext cx="4536504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9" y="1412776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Самый </a:t>
            </a:r>
            <a:r>
              <a:rPr lang="ru-RU" sz="2400" b="1" dirty="0">
                <a:solidFill>
                  <a:srgbClr val="C00000"/>
                </a:solidFill>
              </a:rPr>
              <a:t>лучший  подарок  –  мягкая игрушка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Biblioteka_\Рабочий стол\DSCN1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6840760" cy="4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1484784"/>
            <a:ext cx="6969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Паха </a:t>
            </a:r>
            <a:r>
              <a:rPr lang="ru-RU" sz="2800" b="1" dirty="0" err="1">
                <a:solidFill>
                  <a:srgbClr val="C00000"/>
                </a:solidFill>
              </a:rPr>
              <a:t>тĕрĕ</a:t>
            </a:r>
            <a:r>
              <a:rPr lang="ru-RU" sz="2800" b="1" dirty="0">
                <a:solidFill>
                  <a:srgbClr val="C00000"/>
                </a:solidFill>
              </a:rPr>
              <a:t> - народные мотивы на века</a:t>
            </a:r>
          </a:p>
        </p:txBody>
      </p:sp>
    </p:spTree>
    <p:extLst>
      <p:ext uri="{BB962C8B-B14F-4D97-AF65-F5344CB8AC3E}">
        <p14:creationId xmlns:p14="http://schemas.microsoft.com/office/powerpoint/2010/main" val="66486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укоделие 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рукоделие 7</Template>
  <TotalTime>529</TotalTime>
  <Words>206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рукоделие 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Библиотека</cp:lastModifiedBy>
  <cp:revision>68</cp:revision>
  <dcterms:created xsi:type="dcterms:W3CDTF">2013-01-29T17:27:48Z</dcterms:created>
  <dcterms:modified xsi:type="dcterms:W3CDTF">2018-02-26T06:45:53Z</dcterms:modified>
</cp:coreProperties>
</file>