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1432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кружок  </a:t>
            </a:r>
            <a:br>
              <a:rPr lang="ru-RU" dirty="0" smtClean="0"/>
            </a:br>
            <a:r>
              <a:rPr lang="ru-RU" dirty="0" smtClean="0"/>
              <a:t>«Путешествие в мир  географии»</a:t>
            </a:r>
            <a:br>
              <a:rPr lang="ru-RU" dirty="0" smtClean="0"/>
            </a:br>
            <a:r>
              <a:rPr lang="ru-RU" sz="2700" dirty="0" smtClean="0"/>
              <a:t>для учащихся 9 класса</a:t>
            </a:r>
            <a:br>
              <a:rPr lang="ru-RU" sz="27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   Руководитель: Данилова Н.Л.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Цель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повышение интереса к естественным наукам на основе расширения географического кругозора учащихся, углубление содержания основного курса и его практической направленности, развитие познавательной активности; формирование положительной мотивации к изучению географии, геоэкологии, воспитание бережного отношения и любви к окружающему миру и Родине.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Основные</a:t>
            </a:r>
            <a:r>
              <a:rPr lang="ru-RU" dirty="0" smtClean="0"/>
              <a:t> задачи программы: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/>
              <a:t> Образовательные:</a:t>
            </a:r>
            <a:endParaRPr lang="ru-RU" sz="2000" dirty="0" smtClean="0"/>
          </a:p>
          <a:p>
            <a:pPr lvl="0"/>
            <a:r>
              <a:rPr lang="ru-RU" sz="1600" dirty="0" smtClean="0"/>
              <a:t>развитие у учащихся научных взглядов на взаимосвязь природы и общества, на пространственные особенности этой взаимосвязи;</a:t>
            </a:r>
          </a:p>
          <a:p>
            <a:pPr lvl="0"/>
            <a:r>
              <a:rPr lang="ru-RU" sz="1600" dirty="0" smtClean="0"/>
              <a:t>закрепление картографических представлений о размещении основных географических объектов на территории России;</a:t>
            </a:r>
          </a:p>
          <a:p>
            <a:pPr lvl="0"/>
            <a:r>
              <a:rPr lang="ru-RU" sz="1600" dirty="0" smtClean="0"/>
              <a:t>углублённое изучение самой большой страны материка Евразия – России, своей Родины;</a:t>
            </a:r>
          </a:p>
          <a:p>
            <a:pPr lvl="0"/>
            <a:r>
              <a:rPr lang="ru-RU" sz="1600" dirty="0" smtClean="0"/>
              <a:t>совершенствование языка географической науки у учащихся.</a:t>
            </a:r>
            <a:endParaRPr lang="ru-RU" sz="1600" i="1" dirty="0" smtClean="0"/>
          </a:p>
          <a:p>
            <a:pPr>
              <a:buNone/>
            </a:pPr>
            <a:r>
              <a:rPr lang="ru-RU" sz="2000" i="1" dirty="0" smtClean="0"/>
              <a:t>Развивающие:</a:t>
            </a:r>
            <a:endParaRPr lang="ru-RU" sz="2000" dirty="0" smtClean="0"/>
          </a:p>
          <a:p>
            <a:pPr lvl="0"/>
            <a:r>
              <a:rPr lang="ru-RU" sz="1600" dirty="0" smtClean="0"/>
              <a:t>развитие пространственного представления, использовать географические знания на практике, в повседневной жизни;</a:t>
            </a:r>
          </a:p>
          <a:p>
            <a:pPr lvl="0"/>
            <a:r>
              <a:rPr lang="ru-RU" sz="1600" dirty="0" smtClean="0"/>
              <a:t>развитие мотивации к самосовершенствованию, учебной деятельности.</a:t>
            </a:r>
            <a:endParaRPr lang="ru-RU" sz="1600" i="1" dirty="0" smtClean="0"/>
          </a:p>
          <a:p>
            <a:pPr>
              <a:buNone/>
            </a:pPr>
            <a:r>
              <a:rPr lang="ru-RU" sz="2000" i="1" dirty="0" smtClean="0"/>
              <a:t>Воспитательные:</a:t>
            </a:r>
            <a:endParaRPr lang="ru-RU" sz="2000" dirty="0" smtClean="0"/>
          </a:p>
          <a:p>
            <a:pPr lvl="0"/>
            <a:r>
              <a:rPr lang="ru-RU" sz="1600" dirty="0" smtClean="0"/>
              <a:t>воспитание гражданственности и патриотизма с широким взглядом на мир, любви к природе;</a:t>
            </a:r>
          </a:p>
          <a:p>
            <a:pPr lvl="0"/>
            <a:r>
              <a:rPr lang="ru-RU" sz="1600" dirty="0" smtClean="0"/>
              <a:t>овладение географической культурой, воспитание толерантности;</a:t>
            </a:r>
          </a:p>
          <a:p>
            <a:pPr lvl="0"/>
            <a:r>
              <a:rPr lang="ru-RU" sz="1600" dirty="0" smtClean="0"/>
              <a:t>воспитание у детей бережного отношения к природе и историческому наследию родного края.</a:t>
            </a:r>
          </a:p>
          <a:p>
            <a:pPr lvl="0"/>
            <a:r>
              <a:rPr lang="ru-RU" sz="1600" dirty="0" smtClean="0"/>
              <a:t> включение учащихся в значимую общественно-полезную деятельность.</a:t>
            </a:r>
          </a:p>
          <a:p>
            <a:pPr>
              <a:buNone/>
            </a:pPr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Учебно-тематический</a:t>
            </a:r>
            <a:r>
              <a:rPr lang="ru-RU" dirty="0" smtClean="0"/>
              <a:t> план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71612"/>
          <a:ext cx="8072493" cy="4529017"/>
        </p:xfrm>
        <a:graphic>
          <a:graphicData uri="http://schemas.openxmlformats.org/drawingml/2006/table">
            <a:tbl>
              <a:tblPr/>
              <a:tblGrid>
                <a:gridCol w="1500198"/>
                <a:gridCol w="5072098"/>
                <a:gridCol w="1500197"/>
              </a:tblGrid>
              <a:tr h="113123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Часы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Введение.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Основы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теории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и практики физической географии.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0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Экономическая география. Население и хозяйство России.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4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Ребята на занятиях</a:t>
            </a:r>
            <a:endParaRPr lang="ru-RU" dirty="0"/>
          </a:p>
        </p:txBody>
      </p:sp>
      <p:pic>
        <p:nvPicPr>
          <p:cNvPr id="1026" name="Picture 2" descr="C:\Users\pзам ВР\Desktop\Рисунок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85616"/>
            <a:ext cx="3240360" cy="502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зам ВР\Desktop\Рисунок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3359165" cy="486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212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              кружок   «Путешествие в мир  географии» для учащихся 9 класса   </vt:lpstr>
      <vt:lpstr>Цель программы:</vt:lpstr>
      <vt:lpstr>Основные задачи программы: </vt:lpstr>
      <vt:lpstr>Учебно-тематический план </vt:lpstr>
      <vt:lpstr>Ребята на занятиях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кружка по географии  «Путешествие в мир  географии» для учащихся 9 класса</dc:title>
  <dc:creator>саша</dc:creator>
  <cp:lastModifiedBy>зам ВР</cp:lastModifiedBy>
  <cp:revision>20</cp:revision>
  <dcterms:created xsi:type="dcterms:W3CDTF">2018-02-23T15:34:59Z</dcterms:created>
  <dcterms:modified xsi:type="dcterms:W3CDTF">2018-02-24T06:14:48Z</dcterms:modified>
</cp:coreProperties>
</file>