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000504"/>
            <a:ext cx="9144000" cy="225266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u="sng" dirty="0" smtClean="0">
                <a:solidFill>
                  <a:schemeClr val="tx1"/>
                </a:solidFill>
              </a:rPr>
              <a:t>Цель</a:t>
            </a:r>
            <a:r>
              <a:rPr lang="ru-RU" sz="24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Познакомить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детей с историей куклы, откуда она появилась, из чего изготавливалась, и как кукла трансформировалась в течение многих десятилетий.  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Основное назначение </a:t>
            </a:r>
            <a:r>
              <a:rPr lang="ru-RU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мини-музея </a:t>
            </a:r>
            <a:r>
              <a:rPr lang="ru-RU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дети узнают историю куклы, учатся играть с ней. Экспонаты мини-музеев всегда на виду у детей. Они в любое время могут их рассмотреть, вспомнить, о чем говорили взрослые во время экскурсии. К тому же мини-музей для ребенка – это что-то свое, родное, т. к. дети принимают участие в его создании. Они с гордостью показывают принесенные из дому экспонаты и рассказывают о них.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ehQBhaSxLaQ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392906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25</Words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Ленара Юсупова</dc:creator>
  <cp:lastModifiedBy>Admin</cp:lastModifiedBy>
  <cp:revision>2</cp:revision>
  <dcterms:created xsi:type="dcterms:W3CDTF">2019-05-27T18:04:54Z</dcterms:created>
  <dcterms:modified xsi:type="dcterms:W3CDTF">2019-05-27T18:21:37Z</dcterms:modified>
</cp:coreProperties>
</file>