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4A86-605E-4F4E-B04C-8B4AA8AE9C1A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1752E-ED2E-48A1-8E88-C15CE9774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6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52E-ED2E-48A1-8E88-C15CE9774F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4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6888" y="260647"/>
            <a:ext cx="95770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/>
              <a:t>&lt;&lt; </a:t>
            </a:r>
            <a:r>
              <a:rPr lang="ru-RU" sz="2200" b="1" i="1" dirty="0" err="1"/>
              <a:t>В.И.Чапаев</a:t>
            </a:r>
            <a:r>
              <a:rPr lang="ru-RU" sz="2200" b="1" i="1" dirty="0"/>
              <a:t>-герой из Чувашии, которого знает </a:t>
            </a:r>
            <a:r>
              <a:rPr lang="ru-RU" sz="2200" b="1" i="1" dirty="0" smtClean="0"/>
              <a:t>весь </a:t>
            </a:r>
            <a:r>
              <a:rPr lang="ru-RU" sz="2200" b="1" i="1" dirty="0"/>
              <a:t>мир &gt;&gt;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785794"/>
            <a:ext cx="4162215" cy="5260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323697" y="6165304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1887-1919</a:t>
            </a:r>
            <a:endParaRPr lang="ru-RU" sz="3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550089"/>
            <a:ext cx="2566790" cy="22815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2166" y="5000636"/>
            <a:ext cx="30718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Работу выполнила: </a:t>
            </a:r>
          </a:p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Ученица 9 класса </a:t>
            </a:r>
          </a:p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МАОУ «</a:t>
            </a:r>
            <a:r>
              <a:rPr lang="ru-RU" sz="14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Полевояушская</a:t>
            </a:r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 ООШ» </a:t>
            </a:r>
          </a:p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Комсомольского района</a:t>
            </a:r>
          </a:p>
          <a:p>
            <a:r>
              <a:rPr lang="ru-RU" sz="14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Сейфуллова</a:t>
            </a:r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Адиля</a:t>
            </a:r>
            <a:r>
              <a:rPr lang="ru-RU" sz="1400" b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ru-RU" sz="1400" b="1" dirty="0" smtClean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Руководитель: Никифорова</a:t>
            </a:r>
          </a:p>
          <a:p>
            <a:r>
              <a:rPr lang="ru-RU" sz="1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 Лариса Ивановна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174364274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-1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453"/>
            <a:ext cx="4267934" cy="613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36096" y="620688"/>
            <a:ext cx="280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В.И.Чапаев - легендарный герой Гражданской войны, талантливый организатор и полководец, участник </a:t>
            </a:r>
            <a:r>
              <a:rPr lang="ru-RU" sz="2400" b="1" dirty="0" smtClean="0"/>
              <a:t>Первой </a:t>
            </a:r>
            <a:r>
              <a:rPr lang="ru-RU" sz="2400" b="1" dirty="0"/>
              <a:t>мировой войны, кавалер четырех Георгиевских крестов и Георгиевской медали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051945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На фронт Чапаев попал в январе 1915 года. Воевал в 326-м </a:t>
            </a:r>
            <a:r>
              <a:rPr lang="ru-RU" sz="2800" dirty="0" err="1"/>
              <a:t>Белгорайском</a:t>
            </a:r>
            <a:r>
              <a:rPr lang="ru-RU" sz="2800" dirty="0"/>
              <a:t> пехотном полку 82-й пехотной дивизии в 9 армии Юго-Западного фронта на Волыни и в Галиции. Был ранен. В июле 1915 года закончил учебную команду, получил звание младшего унтер-офицера, а в октябре — старшего. Войну закончил в чине фельдфебеля. За проявленную храбрость был награждён Георгиевской медалью и солдатскими Георгиевскими крестами трёх степеней.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" y="4447666"/>
            <a:ext cx="9144000" cy="2395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993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14291"/>
            <a:ext cx="511125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44291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Переведенный на Уральский фронт, командовал группой войск в составе 25-й стрелковой дивизии, двух бригад 47-й, двух бригад 50-й стрелковых дивизий, кавалерийских и др. частей. Погиб во время налета казачьего корпуса на штаб группы войск в </a:t>
            </a:r>
            <a:r>
              <a:rPr lang="ru-RU" sz="2400" b="1" dirty="0" err="1"/>
              <a:t>Лбищенске</a:t>
            </a:r>
            <a:r>
              <a:rPr lang="ru-RU" sz="2400" b="1" dirty="0"/>
              <a:t> (на р. Урал).</a:t>
            </a:r>
          </a:p>
        </p:txBody>
      </p:sp>
    </p:spTree>
    <p:extLst>
      <p:ext uri="{BB962C8B-B14F-4D97-AF65-F5344CB8AC3E}">
        <p14:creationId xmlns="" xmlns:p14="http://schemas.microsoft.com/office/powerpoint/2010/main" val="4642927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1" y="-9096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6248" y="142852"/>
            <a:ext cx="4620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В. И. Чапаев принадлежит к числу тех военных деятелей из народа, которые в годы гражданской войны одерживали славные победы в ожесточенных боях против иностранных военных интервентов и белогвардейцев. В нашей стране он стал олицетворением преданности Родине, патриотизма, мужества, бесстрашия и героизма.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356"/>
            <a:ext cx="4063971" cy="547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84623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226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2022-02-04T14:55:50Z</dcterms:created>
  <dcterms:modified xsi:type="dcterms:W3CDTF">2022-02-07T06:06:21Z</dcterms:modified>
</cp:coreProperties>
</file>