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35" y="0"/>
            <a:ext cx="9252520" cy="6858000"/>
          </a:xfrm>
        </p:spPr>
      </p:pic>
    </p:spTree>
    <p:extLst>
      <p:ext uri="{BB962C8B-B14F-4D97-AF65-F5344CB8AC3E}">
        <p14:creationId xmlns:p14="http://schemas.microsoft.com/office/powerpoint/2010/main" xmlns="" val="1777411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7217"/>
            <a:ext cx="9144000" cy="6875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43079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1855"/>
          </a:xfrm>
        </p:spPr>
      </p:pic>
    </p:spTree>
    <p:extLst>
      <p:ext uri="{BB962C8B-B14F-4D97-AF65-F5344CB8AC3E}">
        <p14:creationId xmlns:p14="http://schemas.microsoft.com/office/powerpoint/2010/main" xmlns="" val="1955696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252520" cy="6927273"/>
          </a:xfrm>
        </p:spPr>
      </p:pic>
    </p:spTree>
    <p:extLst>
      <p:ext uri="{BB962C8B-B14F-4D97-AF65-F5344CB8AC3E}">
        <p14:creationId xmlns:p14="http://schemas.microsoft.com/office/powerpoint/2010/main" xmlns="" val="1579190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xmlns="" val="3903880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xmlns="" val="3700324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7188" y="0"/>
            <a:ext cx="9161187" cy="6858000"/>
          </a:xfrm>
        </p:spPr>
      </p:pic>
    </p:spTree>
    <p:extLst>
      <p:ext uri="{BB962C8B-B14F-4D97-AF65-F5344CB8AC3E}">
        <p14:creationId xmlns:p14="http://schemas.microsoft.com/office/powerpoint/2010/main" xmlns="" val="3501374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252520" cy="6811902"/>
          </a:xfrm>
        </p:spPr>
      </p:pic>
    </p:spTree>
    <p:extLst>
      <p:ext uri="{BB962C8B-B14F-4D97-AF65-F5344CB8AC3E}">
        <p14:creationId xmlns:p14="http://schemas.microsoft.com/office/powerpoint/2010/main" xmlns="" val="31616341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2021-11-30T18:04:54Z</dcterms:created>
  <dcterms:modified xsi:type="dcterms:W3CDTF">2022-01-18T10:00:25Z</dcterms:modified>
</cp:coreProperties>
</file>