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000240"/>
            <a:ext cx="7406640" cy="1472184"/>
          </a:xfrm>
        </p:spPr>
        <p:txBody>
          <a:bodyPr/>
          <a:lstStyle/>
          <a:p>
            <a:pPr algn="ctr"/>
            <a:r>
              <a:rPr lang="ru-RU" b="1" dirty="0" smtClean="0"/>
              <a:t>Кто живет в лесу?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286256"/>
            <a:ext cx="4071966" cy="12144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/>
              <a:t>Подготовила: </a:t>
            </a:r>
          </a:p>
          <a:p>
            <a:pPr>
              <a:spcBef>
                <a:spcPts val="0"/>
              </a:spcBef>
            </a:pPr>
            <a:r>
              <a:rPr lang="ru-RU" sz="1600" b="1" dirty="0" smtClean="0"/>
              <a:t>воспитатель </a:t>
            </a:r>
          </a:p>
          <a:p>
            <a:pPr>
              <a:spcBef>
                <a:spcPts val="0"/>
              </a:spcBef>
            </a:pPr>
            <a:r>
              <a:rPr lang="ru-RU" sz="1600" b="1" dirty="0" smtClean="0"/>
              <a:t>первой квалификационной категории </a:t>
            </a:r>
          </a:p>
          <a:p>
            <a:pPr>
              <a:spcBef>
                <a:spcPts val="0"/>
              </a:spcBef>
            </a:pPr>
            <a:r>
              <a:rPr lang="ru-RU" sz="1600" b="1" dirty="0" smtClean="0"/>
              <a:t>Петрова С. А.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348392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60648"/>
            <a:ext cx="7401518" cy="1143000"/>
          </a:xfrm>
        </p:spPr>
        <p:txBody>
          <a:bodyPr/>
          <a:lstStyle/>
          <a:p>
            <a:r>
              <a:rPr lang="ru-RU" dirty="0" smtClean="0"/>
              <a:t>Еж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5852" y="2500306"/>
            <a:ext cx="3497160" cy="2824034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7927" y="4149080"/>
            <a:ext cx="3296518" cy="26085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2066" y="1285860"/>
            <a:ext cx="3296518" cy="252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371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5852" y="1571612"/>
            <a:ext cx="4176464" cy="354194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3504" y="1571612"/>
            <a:ext cx="3168352" cy="25584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6380" y="4214818"/>
            <a:ext cx="3176431" cy="23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643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100" y="1928802"/>
            <a:ext cx="3903161" cy="324036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1556792"/>
            <a:ext cx="2952328" cy="26642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10336" y="4437112"/>
            <a:ext cx="316835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221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538" y="1714488"/>
            <a:ext cx="4032448" cy="345638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4204" y="1340768"/>
            <a:ext cx="3693328" cy="23762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3224" y="4149080"/>
            <a:ext cx="3724307" cy="260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4993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Заяц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538" y="2214554"/>
            <a:ext cx="4094264" cy="338437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340768"/>
            <a:ext cx="3960440" cy="24482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4149080"/>
            <a:ext cx="388843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274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Медведь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H="1" flipV="1">
            <a:off x="1071538" y="2071678"/>
            <a:ext cx="4659400" cy="3672408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4052308"/>
            <a:ext cx="3311536" cy="25922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6528" y="1148885"/>
            <a:ext cx="2897088" cy="253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7126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22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Кто живет в лесу?</vt:lpstr>
      <vt:lpstr>Еж</vt:lpstr>
      <vt:lpstr>Лиса</vt:lpstr>
      <vt:lpstr>Белка</vt:lpstr>
      <vt:lpstr>Волк</vt:lpstr>
      <vt:lpstr>Заяц</vt:lpstr>
      <vt:lpstr>Медведь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живет в лесу?</dc:title>
  <dc:creator>User</dc:creator>
  <cp:lastModifiedBy>user</cp:lastModifiedBy>
  <cp:revision>6</cp:revision>
  <dcterms:created xsi:type="dcterms:W3CDTF">2021-11-29T16:53:11Z</dcterms:created>
  <dcterms:modified xsi:type="dcterms:W3CDTF">2022-01-18T10:09:04Z</dcterms:modified>
</cp:coreProperties>
</file>