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64" r:id="rId4"/>
    <p:sldId id="258" r:id="rId5"/>
    <p:sldId id="260" r:id="rId6"/>
    <p:sldId id="256" r:id="rId7"/>
    <p:sldId id="262" r:id="rId8"/>
    <p:sldId id="263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3" autoAdjust="0"/>
    <p:restoredTop sz="94660"/>
  </p:normalViewPr>
  <p:slideViewPr>
    <p:cSldViewPr>
      <p:cViewPr varScale="1">
        <p:scale>
          <a:sx n="66" d="100"/>
          <a:sy n="66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A7ACF-49AC-4973-9829-A590E749F376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1761F-4DA6-405D-82D6-03BA94C4A3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Мои документы\Мои рисунки\ee574596b7ee.jpg"/>
          <p:cNvPicPr>
            <a:picLocks noChangeAspect="1" noChangeArrowheads="1"/>
          </p:cNvPicPr>
          <p:nvPr/>
        </p:nvPicPr>
        <p:blipFill>
          <a:blip r:embed="rId3"/>
          <a:srcRect l="13333" t="13264" r="23333" b="16800"/>
          <a:stretch>
            <a:fillRect/>
          </a:stretch>
        </p:blipFill>
        <p:spPr bwMode="auto">
          <a:xfrm>
            <a:off x="857224" y="1071546"/>
            <a:ext cx="3143272" cy="4797626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Кинемей</a:t>
            </a:r>
            <a:endParaRPr lang="ru-RU" sz="5400" dirty="0" smtClean="0">
              <a:solidFill>
                <a:srgbClr val="FF0000"/>
              </a:solidFill>
            </a:endParaRPr>
          </a:p>
          <a:p>
            <a:r>
              <a:rPr lang="ru-RU" sz="5400" dirty="0" err="1" smtClean="0">
                <a:solidFill>
                  <a:srgbClr val="FF0000"/>
                </a:solidFill>
              </a:rPr>
              <a:t>Чике</a:t>
            </a:r>
            <a:r>
              <a:rPr lang="ru-RU" sz="5400" dirty="0" smtClean="0">
                <a:solidFill>
                  <a:srgbClr val="FF0000"/>
                </a:solidFill>
              </a:rPr>
              <a:t> старик</a:t>
            </a:r>
          </a:p>
          <a:p>
            <a:r>
              <a:rPr lang="ru-RU" sz="5400" dirty="0" err="1" smtClean="0">
                <a:solidFill>
                  <a:srgbClr val="FF0000"/>
                </a:solidFill>
                <a:latin typeface="TimesET Chuvash" pitchFamily="2" charset="0"/>
              </a:rPr>
              <a:t>Ёил</a:t>
            </a:r>
            <a:endParaRPr lang="ru-RU" sz="5400" dirty="0">
              <a:solidFill>
                <a:srgbClr val="FF000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2"/>
            <a:ext cx="9144000" cy="6900171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642910" y="714356"/>
            <a:ext cx="7772400" cy="3786187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Эп\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………………………………….. 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в\рент\м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.</a:t>
            </a:r>
          </a:p>
          <a:p>
            <a:pPr marL="457200" indent="-457200">
              <a:buNone/>
            </a:pPr>
            <a:endParaRPr lang="ru-RU" sz="2800" dirty="0" smtClean="0">
              <a:solidFill>
                <a:srgbClr val="C00000"/>
              </a:solidFill>
              <a:latin typeface="TimesET Chuvash" pitchFamily="2" charset="0"/>
            </a:endParaRPr>
          </a:p>
          <a:p>
            <a:pPr marL="457200" indent="-457200">
              <a:buAutoNum type="arabicParenR" startAt="2"/>
            </a:pP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800" smtClean="0">
                <a:solidFill>
                  <a:srgbClr val="C00000"/>
                </a:solidFill>
                <a:latin typeface="TimesET Chuvash" pitchFamily="2" charset="0"/>
              </a:rPr>
              <a:t>……………………………….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интересл\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пулч\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.</a:t>
            </a:r>
          </a:p>
          <a:p>
            <a:pPr marL="457200" indent="-457200">
              <a:buNone/>
            </a:pPr>
            <a:endParaRPr lang="ru-RU" sz="2800" dirty="0" smtClean="0">
              <a:solidFill>
                <a:srgbClr val="C00000"/>
              </a:solidFill>
              <a:latin typeface="TimesET Chuvash" pitchFamily="2" charset="0"/>
            </a:endParaRPr>
          </a:p>
          <a:p>
            <a:pPr marL="457200" indent="-457200">
              <a:buAutoNum type="arabicParenR" startAt="3"/>
            </a:pP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…………………………………. 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й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ыв=р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пулч\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.</a:t>
            </a:r>
          </a:p>
          <a:p>
            <a:pPr marL="457200" indent="-457200">
              <a:buNone/>
            </a:pPr>
            <a:endParaRPr lang="ru-RU" sz="2800" dirty="0" smtClean="0">
              <a:solidFill>
                <a:srgbClr val="C00000"/>
              </a:solidFill>
              <a:latin typeface="TimesET Chuvash" pitchFamily="2" charset="0"/>
            </a:endParaRPr>
          </a:p>
          <a:p>
            <a:pPr marL="457200" indent="-457200">
              <a:buAutoNum type="arabicParenR" startAt="4"/>
            </a:pP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Мана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ытларах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 ……………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кил\шр\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.</a:t>
            </a:r>
          </a:p>
          <a:p>
            <a:pPr marL="457200" indent="-457200">
              <a:buNone/>
            </a:pPr>
            <a:endParaRPr lang="ru-RU" sz="2800" dirty="0" smtClean="0">
              <a:solidFill>
                <a:srgbClr val="C00000"/>
              </a:solidFill>
              <a:latin typeface="TimesET Chuvash" pitchFamily="2" charset="0"/>
            </a:endParaRPr>
          </a:p>
          <a:p>
            <a:pPr marL="457200" indent="-457200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5)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Эп\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 ………………………    </a:t>
            </a:r>
            <a:r>
              <a:rPr lang="ru-RU" sz="2800" dirty="0" err="1" smtClean="0">
                <a:solidFill>
                  <a:srgbClr val="C00000"/>
                </a:solidFill>
                <a:latin typeface="TimesET Chuvash" pitchFamily="2" charset="0"/>
              </a:rPr>
              <a:t>=нлант=м</a:t>
            </a:r>
            <a:r>
              <a:rPr lang="ru-RU" sz="2800" dirty="0" smtClean="0">
                <a:solidFill>
                  <a:srgbClr val="C00000"/>
                </a:solidFill>
                <a:latin typeface="TimesET Chuvash" pitchFamily="2" charset="0"/>
              </a:rPr>
              <a:t>.</a:t>
            </a:r>
          </a:p>
          <a:p>
            <a:endParaRPr lang="ru-RU" sz="2800" dirty="0">
              <a:solidFill>
                <a:srgbClr val="FF000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err="1" smtClean="0">
                <a:solidFill>
                  <a:srgbClr val="FF0000"/>
                </a:solidFill>
                <a:latin typeface="TimesET Chuvash" pitchFamily="2" charset="0"/>
              </a:rPr>
              <a:t>Юмах</a:t>
            </a:r>
            <a:endParaRPr lang="ru-RU" sz="6000" dirty="0">
              <a:solidFill>
                <a:srgbClr val="FF0000"/>
              </a:solidFill>
              <a:latin typeface="TimesET Chuvash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>
              <a:latin typeface="TimesET Chuvash" pitchFamily="2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                автор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            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юмах\сем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TimesET Chuvash" pitchFamily="2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ET Chuvash" pitchFamily="2" charset="0"/>
              </a:rPr>
              <a:t>           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хал=х</a:t>
            </a:r>
            <a:endParaRPr lang="ru-RU" sz="3600" dirty="0" smtClean="0">
              <a:solidFill>
                <a:schemeClr val="accent6">
                  <a:lumMod val="50000"/>
                </a:schemeClr>
              </a:solidFill>
              <a:latin typeface="TimesET Chuvash" pitchFamily="2" charset="0"/>
            </a:endParaRPr>
          </a:p>
          <a:p>
            <a:pPr>
              <a:buNone/>
            </a:pP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        </a:t>
            </a:r>
            <a:r>
              <a:rPr lang="ru-RU" sz="3600" dirty="0" err="1" smtClean="0">
                <a:solidFill>
                  <a:schemeClr val="accent6">
                    <a:lumMod val="50000"/>
                  </a:schemeClr>
                </a:solidFill>
                <a:latin typeface="TimesET Chuvash" pitchFamily="2" charset="0"/>
              </a:rPr>
              <a:t>юмах\сем</a:t>
            </a:r>
            <a:endParaRPr lang="ru-RU" sz="3600" dirty="0">
              <a:solidFill>
                <a:schemeClr val="accent6">
                  <a:lumMod val="50000"/>
                </a:schemeClr>
              </a:solidFill>
              <a:latin typeface="TimesET Chuvash" pitchFamily="2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928926" y="1571612"/>
            <a:ext cx="1500198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43504" y="1500174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2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err="1" smtClean="0">
                <a:solidFill>
                  <a:srgbClr val="FF0000"/>
                </a:solidFill>
                <a:latin typeface="TimesET Chuvash" pitchFamily="2" charset="0"/>
              </a:rPr>
              <a:t>Ёых=ну</a:t>
            </a:r>
            <a:endParaRPr lang="ru-RU" sz="4800" dirty="0" smtClean="0">
              <a:solidFill>
                <a:srgbClr val="FF0000"/>
              </a:solidFill>
              <a:latin typeface="TimesET Chuvash" pitchFamily="2" charset="0"/>
            </a:endParaRPr>
          </a:p>
          <a:p>
            <a:pPr algn="ctr">
              <a:buNone/>
            </a:pPr>
            <a:r>
              <a:rPr lang="ru-RU" sz="4800" dirty="0" smtClean="0">
                <a:solidFill>
                  <a:srgbClr val="FF0000"/>
                </a:solidFill>
                <a:latin typeface="TimesET Chuvash" pitchFamily="2" charset="0"/>
              </a:rPr>
              <a:t> туп</a:t>
            </a:r>
          </a:p>
        </p:txBody>
      </p:sp>
      <p:pic>
        <p:nvPicPr>
          <p:cNvPr id="6" name="Picture 2" descr="C:\Documents and Settings\Администратор\Мои документы\Мои рисунки\ee574596b7e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l="13333" t="13264" r="23333" b="16800"/>
          <a:stretch>
            <a:fillRect/>
          </a:stretch>
        </p:blipFill>
        <p:spPr bwMode="auto">
          <a:xfrm>
            <a:off x="857224" y="1391671"/>
            <a:ext cx="2976603" cy="4543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0171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Т\р\сле</a:t>
            </a:r>
            <a:endParaRPr lang="ru-RU" dirty="0">
              <a:solidFill>
                <a:srgbClr val="FF0000"/>
              </a:solidFill>
              <a:latin typeface="TimesET Chuvash" pitchFamily="2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      -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Кинеми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шыв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=сма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кайн=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чух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ун=н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витрисем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: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-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Чанк-чанк!-чанклатса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пыраёё\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.-</a:t>
            </a: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              «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Кинеми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м=нук\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тата 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ч=пар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ч=х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»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Й=ла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юмах\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.</a:t>
            </a:r>
          </a:p>
          <a:p>
            <a:pPr>
              <a:buNone/>
            </a:pPr>
            <a:endParaRPr lang="ru-RU" sz="2400" dirty="0" smtClean="0">
              <a:solidFill>
                <a:srgbClr val="7030A0"/>
              </a:solidFill>
              <a:latin typeface="TimesET Chuvash" pitchFamily="2" charset="0"/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   -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Ёул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т=р=х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с\нк\лтетсе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пыракансем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сасарт=к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сыр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тат=к\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курах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кайн=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. +на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ёурмалла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пайлама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т=раёё\,анчах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та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ниепле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 те </a:t>
            </a:r>
            <a:r>
              <a:rPr lang="ru-RU" sz="2400" dirty="0" err="1" smtClean="0">
                <a:solidFill>
                  <a:srgbClr val="002060"/>
                </a:solidFill>
                <a:latin typeface="TimesET Chuvash" pitchFamily="2" charset="0"/>
              </a:rPr>
              <a:t>пайлаймаёё\</a:t>
            </a:r>
            <a:r>
              <a:rPr lang="ru-RU" sz="2400" dirty="0" smtClean="0">
                <a:solidFill>
                  <a:srgbClr val="002060"/>
                </a:solidFill>
                <a:latin typeface="TimesET Chuvash" pitchFamily="2" charset="0"/>
              </a:rPr>
              <a:t>.</a:t>
            </a:r>
          </a:p>
          <a:p>
            <a:pPr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                          «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Ё=тк=н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упа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ET Chuvash" pitchFamily="2" charset="0"/>
              </a:rPr>
              <a:t>ёурисем</a:t>
            </a:r>
            <a:r>
              <a:rPr lang="ru-RU" sz="2400" dirty="0" smtClean="0">
                <a:solidFill>
                  <a:srgbClr val="C00000"/>
                </a:solidFill>
                <a:latin typeface="TimesET Chuvash" pitchFamily="2" charset="0"/>
              </a:rPr>
              <a:t>»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Ч\р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чунсем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ёинчен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калакан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ET Chuvash" pitchFamily="2" charset="0"/>
              </a:rPr>
              <a:t>юмах</a:t>
            </a:r>
            <a:r>
              <a:rPr lang="ru-RU" sz="2400" dirty="0" smtClean="0">
                <a:solidFill>
                  <a:srgbClr val="7030A0"/>
                </a:solidFill>
                <a:latin typeface="TimesET Chuvash" pitchFamily="2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Юмах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Капля 5"/>
          <p:cNvSpPr/>
          <p:nvPr/>
        </p:nvSpPr>
        <p:spPr>
          <a:xfrm rot="16454382">
            <a:off x="5902153" y="803057"/>
            <a:ext cx="2114293" cy="3628086"/>
          </a:xfrm>
          <a:prstGeom prst="teardrop">
            <a:avLst>
              <a:gd name="adj" fmla="val 10293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Й=ла</a:t>
            </a:r>
            <a:endParaRPr lang="ru-RU" sz="2800" dirty="0" smtClean="0">
              <a:solidFill>
                <a:srgbClr val="7030A0"/>
              </a:solidFill>
              <a:latin typeface="TimesET Chuvash" pitchFamily="2" charset="0"/>
            </a:endParaRPr>
          </a:p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юмах\</a:t>
            </a:r>
            <a:endParaRPr lang="ru-RU" sz="2800" dirty="0">
              <a:solidFill>
                <a:srgbClr val="7030A0"/>
              </a:solidFill>
              <a:latin typeface="TimesET Chuvash" pitchFamily="2" charset="0"/>
            </a:endParaRPr>
          </a:p>
        </p:txBody>
      </p:sp>
      <p:sp>
        <p:nvSpPr>
          <p:cNvPr id="7" name="Капля 6"/>
          <p:cNvSpPr/>
          <p:nvPr/>
        </p:nvSpPr>
        <p:spPr>
          <a:xfrm rot="17650926">
            <a:off x="3431355" y="3438514"/>
            <a:ext cx="2781158" cy="3051752"/>
          </a:xfrm>
          <a:prstGeom prst="teardrop">
            <a:avLst>
              <a:gd name="adj" fmla="val 973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Асамл=</a:t>
            </a:r>
            <a:r>
              <a:rPr lang="ru-RU" sz="28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</a:p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юмах</a:t>
            </a:r>
            <a:endParaRPr lang="ru-RU" sz="2800" dirty="0">
              <a:solidFill>
                <a:srgbClr val="7030A0"/>
              </a:solidFill>
              <a:latin typeface="TimesET Chuvash" pitchFamily="2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285720" y="1500174"/>
            <a:ext cx="3643338" cy="2200284"/>
          </a:xfrm>
          <a:prstGeom prst="teardrop">
            <a:avLst>
              <a:gd name="adj" fmla="val 11035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Ч\р</a:t>
            </a:r>
            <a:r>
              <a:rPr lang="ru-RU" sz="28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чунсем</a:t>
            </a:r>
            <a:r>
              <a:rPr lang="ru-RU" sz="28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ёинчен</a:t>
            </a:r>
            <a:r>
              <a:rPr lang="ru-RU" sz="28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калакан</a:t>
            </a:r>
            <a:r>
              <a:rPr lang="ru-RU" sz="2800" dirty="0" smtClean="0">
                <a:solidFill>
                  <a:srgbClr val="7030A0"/>
                </a:solidFill>
                <a:latin typeface="TimesET Chuvash" pitchFamily="2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ET Chuvash" pitchFamily="2" charset="0"/>
              </a:rPr>
              <a:t>юмах</a:t>
            </a:r>
            <a:endParaRPr lang="ru-RU" sz="2800" dirty="0">
              <a:solidFill>
                <a:srgbClr val="7030A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2"/>
            <a:ext cx="9144000" cy="6900171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>
                <a:solidFill>
                  <a:srgbClr val="FF0000"/>
                </a:solidFill>
                <a:latin typeface="TimesET Chuvash" pitchFamily="2" charset="0"/>
                <a:cs typeface="Times New Roman" pitchFamily="18" charset="0"/>
              </a:rPr>
              <a:t>Сар=</a:t>
            </a:r>
            <a:r>
              <a:rPr lang="ru-RU" sz="7200" dirty="0" smtClean="0">
                <a:solidFill>
                  <a:srgbClr val="FF0000"/>
                </a:solidFill>
                <a:latin typeface="TimesET Chuvash" pitchFamily="2" charset="0"/>
                <a:cs typeface="Times New Roman" pitchFamily="18" charset="0"/>
              </a:rPr>
              <a:t> аист</a:t>
            </a:r>
            <a:endParaRPr lang="ru-RU" sz="7200" dirty="0">
              <a:solidFill>
                <a:srgbClr val="FF0000"/>
              </a:solidFill>
              <a:latin typeface="TimesET Chuvash" pitchFamily="2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Т\п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с=нарсем</a:t>
            </a:r>
            <a:endParaRPr lang="ru-RU" dirty="0">
              <a:solidFill>
                <a:srgbClr val="FF0000"/>
              </a:solidFill>
              <a:latin typeface="TimesET Chuvash" pitchFamily="2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63677" t="49877" r="2129" b="2771"/>
          <a:stretch>
            <a:fillRect/>
          </a:stretch>
        </p:blipFill>
        <p:spPr bwMode="auto">
          <a:xfrm>
            <a:off x="357158" y="1785926"/>
            <a:ext cx="1964545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C:\Documents and Settings\Администратор\Мои документы\Мои рисунки\k4-2.jpg"/>
          <p:cNvPicPr>
            <a:picLocks noChangeAspect="1" noChangeArrowheads="1"/>
          </p:cNvPicPr>
          <p:nvPr/>
        </p:nvPicPr>
        <p:blipFill>
          <a:blip r:embed="rId4"/>
          <a:srcRect l="23750" r="21875" b="7143"/>
          <a:stretch>
            <a:fillRect/>
          </a:stretch>
        </p:blipFill>
        <p:spPr bwMode="auto">
          <a:xfrm>
            <a:off x="2786050" y="1500174"/>
            <a:ext cx="2071702" cy="4953016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Мои документы\Мои рисунки\2012816123146619.jpg"/>
          <p:cNvPicPr>
            <a:picLocks noChangeAspect="1" noChangeArrowheads="1"/>
          </p:cNvPicPr>
          <p:nvPr/>
        </p:nvPicPr>
        <p:blipFill>
          <a:blip r:embed="rId5"/>
          <a:srcRect l="15278" r="8333" b="15000"/>
          <a:stretch>
            <a:fillRect/>
          </a:stretch>
        </p:blipFill>
        <p:spPr bwMode="auto">
          <a:xfrm>
            <a:off x="6000760" y="1571612"/>
            <a:ext cx="1643074" cy="2539285"/>
          </a:xfrm>
          <a:prstGeom prst="rect">
            <a:avLst/>
          </a:prstGeom>
          <a:noFill/>
        </p:spPr>
      </p:pic>
      <p:pic>
        <p:nvPicPr>
          <p:cNvPr id="3" name="Picture 3" descr="C:\Documents and Settings\Администратор\Мои документы\Мои рисунки\be18f12c60a5.jpg"/>
          <p:cNvPicPr>
            <a:picLocks noChangeAspect="1" noChangeArrowheads="1"/>
          </p:cNvPicPr>
          <p:nvPr/>
        </p:nvPicPr>
        <p:blipFill>
          <a:blip r:embed="rId6"/>
          <a:srcRect l="13672" t="5163" r="14844" b="5163"/>
          <a:stretch>
            <a:fillRect/>
          </a:stretch>
        </p:blipFill>
        <p:spPr bwMode="auto">
          <a:xfrm>
            <a:off x="6000760" y="4286256"/>
            <a:ext cx="2000264" cy="2164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  <a:latin typeface="TimesET Chuvash" pitchFamily="2" charset="0"/>
              </a:rPr>
              <a:t>Асамл=</a:t>
            </a:r>
            <a:r>
              <a:rPr lang="ru-RU" sz="5400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sz="5400" dirty="0" err="1" smtClean="0">
                <a:solidFill>
                  <a:srgbClr val="FF0000"/>
                </a:solidFill>
                <a:latin typeface="TimesET Chuvash" pitchFamily="2" charset="0"/>
              </a:rPr>
              <a:t>япаласем</a:t>
            </a:r>
            <a:endParaRPr lang="ru-RU" sz="5400" dirty="0">
              <a:solidFill>
                <a:srgbClr val="FF0000"/>
              </a:solidFill>
              <a:latin typeface="TimesET Chuvash" pitchFamily="2" charset="0"/>
            </a:endParaRPr>
          </a:p>
        </p:txBody>
      </p:sp>
      <p:pic>
        <p:nvPicPr>
          <p:cNvPr id="2050" name="Picture 2" descr="C:\Documents and Settings\Администратор\Мои документы\Мои рисунки\0_9b3ec_3a037019_XL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071678"/>
            <a:ext cx="2840596" cy="2257427"/>
          </a:xfrm>
          <a:prstGeom prst="rect">
            <a:avLst/>
          </a:prstGeom>
          <a:noFill/>
        </p:spPr>
      </p:pic>
      <p:pic>
        <p:nvPicPr>
          <p:cNvPr id="2052" name="Picture 4" descr="C:\Documents and Settings\Администратор\Мои документы\Мои рисунки\item_57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2357430"/>
            <a:ext cx="4762500" cy="25431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57224" y="5214950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  <a:latin typeface="TimesET Chuvash" pitchFamily="2" charset="0"/>
              </a:rPr>
              <a:t>Пур=</a:t>
            </a:r>
            <a:endParaRPr lang="ru-RU" sz="3200" dirty="0">
              <a:solidFill>
                <a:srgbClr val="C00000"/>
              </a:solidFill>
              <a:latin typeface="TimesET Chuvash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3438" y="5214950"/>
            <a:ext cx="17956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  <a:latin typeface="TimesET Chuvash" pitchFamily="2" charset="0"/>
              </a:rPr>
              <a:t>Ш=хлич</a:t>
            </a:r>
            <a:endParaRPr lang="ru-RU" sz="3200" dirty="0">
              <a:solidFill>
                <a:srgbClr val="C0000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171"/>
            <a:ext cx="9144000" cy="690017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М\нле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юмахсене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асамл=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юмахсем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ET Chuvash" pitchFamily="2" charset="0"/>
              </a:rPr>
              <a:t>теёё\</a:t>
            </a:r>
            <a:r>
              <a:rPr lang="ru-RU" dirty="0" smtClean="0">
                <a:solidFill>
                  <a:srgbClr val="FF0000"/>
                </a:solidFill>
                <a:latin typeface="TimesET Chuvash" pitchFamily="2" charset="0"/>
              </a:rPr>
              <a:t>? </a:t>
            </a:r>
            <a:endParaRPr lang="ru-RU" dirty="0">
              <a:solidFill>
                <a:srgbClr val="FF0000"/>
              </a:solidFill>
              <a:latin typeface="TimesET Chuvash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000" dirty="0" smtClean="0">
              <a:solidFill>
                <a:srgbClr val="002060"/>
              </a:solidFill>
              <a:latin typeface="TimesET Chuvash" pitchFamily="2" charset="0"/>
            </a:endParaRP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-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Юмахра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асамл=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 \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ёсем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пулса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иртеёё\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.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-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Ёак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юмахсенче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асамл=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япаласемпе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dirty="0" err="1" smtClean="0">
                <a:solidFill>
                  <a:srgbClr val="002060"/>
                </a:solidFill>
                <a:latin typeface="TimesET Chuvash" pitchFamily="2" charset="0"/>
              </a:rPr>
              <a:t>ус=</a:t>
            </a:r>
            <a:r>
              <a:rPr lang="ru-RU" sz="4000" dirty="0" smtClean="0">
                <a:solidFill>
                  <a:srgbClr val="002060"/>
                </a:solidFill>
                <a:latin typeface="TimesET Chuvash" pitchFamily="2" charset="0"/>
              </a:rPr>
              <a:t> </a:t>
            </a:r>
            <a:r>
              <a:rPr lang="ru-RU" sz="4000" err="1" smtClean="0">
                <a:solidFill>
                  <a:srgbClr val="002060"/>
                </a:solidFill>
                <a:latin typeface="TimesET Chuvash" pitchFamily="2" charset="0"/>
              </a:rPr>
              <a:t>кураёё</a:t>
            </a:r>
            <a:r>
              <a:rPr lang="ru-RU" sz="4000" smtClean="0">
                <a:solidFill>
                  <a:srgbClr val="002060"/>
                </a:solidFill>
                <a:latin typeface="TimesET Chuvash" pitchFamily="2" charset="0"/>
              </a:rPr>
              <a:t>\.</a:t>
            </a:r>
            <a:endParaRPr lang="ru-RU" sz="4000" dirty="0" smtClean="0">
              <a:solidFill>
                <a:srgbClr val="002060"/>
              </a:solidFill>
              <a:latin typeface="TimesET Chuvas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163</Words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Юмах</vt:lpstr>
      <vt:lpstr>Слайд 3</vt:lpstr>
      <vt:lpstr>Т\р\сле</vt:lpstr>
      <vt:lpstr>Юмах</vt:lpstr>
      <vt:lpstr>Сар= аист</vt:lpstr>
      <vt:lpstr>Т\п с=нарсем</vt:lpstr>
      <vt:lpstr>Асамл= япаласем</vt:lpstr>
      <vt:lpstr>М\нле юмахсене асамл= юмахсем теёё\?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WORK</cp:lastModifiedBy>
  <cp:revision>74</cp:revision>
  <dcterms:modified xsi:type="dcterms:W3CDTF">2013-10-30T16:06:29Z</dcterms:modified>
</cp:coreProperties>
</file>