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6605" y="3090558"/>
            <a:ext cx="4750788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ученицы 3 класса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МБОУ «</a:t>
            </a:r>
            <a:r>
              <a:rPr lang="ru-RU" sz="2400" dirty="0" err="1" smtClean="0"/>
              <a:t>Бичурга-Баишевская</a:t>
            </a:r>
            <a:r>
              <a:rPr lang="ru-RU" sz="2400" dirty="0" smtClean="0"/>
              <a:t> СОШ»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Ванюшиной </a:t>
            </a:r>
            <a:r>
              <a:rPr lang="ru-RU" sz="2400" dirty="0" err="1" smtClean="0"/>
              <a:t>Ульяны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912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6605" y="3090558"/>
            <a:ext cx="4750788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ученика 3 класса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МБОУ «</a:t>
            </a:r>
            <a:r>
              <a:rPr lang="ru-RU" sz="2400" dirty="0" err="1" smtClean="0"/>
              <a:t>Бичурга-Баишевская</a:t>
            </a:r>
            <a:r>
              <a:rPr lang="ru-RU" sz="2400" dirty="0" smtClean="0"/>
              <a:t> СОШ»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Фадеева Артема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1203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6605" y="3090558"/>
            <a:ext cx="4750788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ученицы 3 класса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МБОУ «</a:t>
            </a:r>
            <a:r>
              <a:rPr lang="ru-RU" sz="2400" dirty="0" err="1" smtClean="0"/>
              <a:t>Бичурга-Баишевская</a:t>
            </a:r>
            <a:r>
              <a:rPr lang="ru-RU" sz="2400" dirty="0" smtClean="0"/>
              <a:t> СОШ»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Кадеевой Снежаны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1203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6605" y="3090558"/>
            <a:ext cx="4750788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ученицы 3 класса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МБОУ «</a:t>
            </a:r>
            <a:r>
              <a:rPr lang="ru-RU" sz="2400" dirty="0" err="1" smtClean="0"/>
              <a:t>Бичурга-Баишевская</a:t>
            </a:r>
            <a:r>
              <a:rPr lang="ru-RU" sz="2400" dirty="0" smtClean="0"/>
              <a:t> СОШ»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Мышкиной Полины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1203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6605" y="3090558"/>
            <a:ext cx="4750788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ученицы 3 класса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МБОУ «</a:t>
            </a:r>
            <a:r>
              <a:rPr lang="ru-RU" sz="2400" dirty="0" err="1" smtClean="0"/>
              <a:t>Бичурга-Баишевская</a:t>
            </a:r>
            <a:r>
              <a:rPr lang="ru-RU" sz="2400" dirty="0" smtClean="0"/>
              <a:t> СОШ»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Безруковой Софии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2120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6605" y="3090558"/>
            <a:ext cx="4750788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ученицы 3 класса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МБОУ «</a:t>
            </a:r>
            <a:r>
              <a:rPr lang="ru-RU" sz="2400" dirty="0" err="1" smtClean="0"/>
              <a:t>Бичурга-Баишевская</a:t>
            </a:r>
            <a:r>
              <a:rPr lang="ru-RU" sz="2400" dirty="0" smtClean="0"/>
              <a:t> СОШ»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Губановой </a:t>
            </a:r>
            <a:r>
              <a:rPr lang="ru-RU" sz="2400" dirty="0" err="1" smtClean="0"/>
              <a:t>Аделины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1239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5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6605" y="3090558"/>
            <a:ext cx="4750788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ученицы 3 класса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МБОУ «</a:t>
            </a:r>
            <a:r>
              <a:rPr lang="ru-RU" sz="2400" dirty="0" err="1" smtClean="0"/>
              <a:t>Бичурга-Баишевская</a:t>
            </a:r>
            <a:r>
              <a:rPr lang="ru-RU" sz="2400" dirty="0" smtClean="0"/>
              <a:t> СОШ»</a:t>
            </a:r>
          </a:p>
          <a:p>
            <a:pPr algn="ctr"/>
            <a:endParaRPr lang="ru-RU" sz="900" dirty="0" smtClean="0"/>
          </a:p>
          <a:p>
            <a:pPr algn="ctr"/>
            <a:r>
              <a:rPr lang="ru-RU" sz="2400" dirty="0" smtClean="0"/>
              <a:t>Тутаевой Елизаветы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123942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d3nikomet</dc:creator>
  <cp:lastModifiedBy>d3nikomet</cp:lastModifiedBy>
  <cp:revision>6</cp:revision>
  <dcterms:created xsi:type="dcterms:W3CDTF">2022-12-16T14:48:04Z</dcterms:created>
  <dcterms:modified xsi:type="dcterms:W3CDTF">2022-12-18T16:41:19Z</dcterms:modified>
</cp:coreProperties>
</file>