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2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40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73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6029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619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8708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102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732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06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765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44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94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54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9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65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81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08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6E29C-96C4-427A-AA43-79C3194FAD2E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5B52D0-75B3-4CDD-8457-D49C86DE7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969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5432" y="283512"/>
            <a:ext cx="86966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ФОРМЫ МЕТОДИЧЕСКОЙ РАБОТЫ В ДОО УЧЕТОМ ФГОС 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ДОШКОЛЬНОГО ОБРАЗОВАНИЯ 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2305" y="2536233"/>
            <a:ext cx="102761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Методическая работа – ее сущность и основное</a:t>
            </a: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для развития ДОО и качества</a:t>
            </a: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образования.</a:t>
            </a: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Цели и задачи методической работы в современных</a:t>
            </a: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условиях.</a:t>
            </a: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Функции и формы методической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2518323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39229"/>
            <a:ext cx="84235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мировоззренческая и методологическая;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индивидуально-методическая;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дидактическая;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воспитательная;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психолого-физиологическая;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этическая;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общекультурная;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техническая.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0527" y="0"/>
            <a:ext cx="8469306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содержания </a:t>
            </a:r>
          </a:p>
          <a:p>
            <a:pPr algn="ctr"/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работы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353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5783" y="204251"/>
            <a:ext cx="890519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Виды методической работы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0600" y="1442360"/>
            <a:ext cx="19356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Консультациии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30667" y="4179233"/>
            <a:ext cx="20664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Показ открытых мероприятий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83630" y="4147477"/>
            <a:ext cx="231581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контроль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001373" y="1463388"/>
            <a:ext cx="21020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планирование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-1" y="2564782"/>
            <a:ext cx="104502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воспитателей</a:t>
            </a:r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16445" y="2619347"/>
            <a:ext cx="108878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технического персонала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18739" y="2904067"/>
            <a:ext cx="102399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родителей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55964" y="5695916"/>
            <a:ext cx="104483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распоряжения</a:t>
            </a:r>
            <a:endParaRPr lang="ru-RU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16273" y="5418543"/>
            <a:ext cx="103304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курсовая подготовка.</a:t>
            </a:r>
          </a:p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963854" y="5410908"/>
            <a:ext cx="102152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приказы</a:t>
            </a: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184383" y="2667708"/>
            <a:ext cx="106044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годовой план ДОО</a:t>
            </a:r>
            <a:endParaRPr lang="ru-RU" sz="1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877572" y="2667708"/>
            <a:ext cx="107084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самообразования воспитателей</a:t>
            </a:r>
            <a:endParaRPr lang="ru-RU" sz="14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530976" y="2899827"/>
            <a:ext cx="106044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Календарные </a:t>
            </a:r>
            <a:r>
              <a:rPr lang="ru-RU" sz="1400" dirty="0" smtClean="0"/>
              <a:t>планы</a:t>
            </a:r>
          </a:p>
          <a:p>
            <a:pPr algn="ctr"/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530297" y="2438484"/>
            <a:ext cx="197106" cy="229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2"/>
            <a:endCxn id="10" idx="0"/>
          </p:cNvCxnSpPr>
          <p:nvPr/>
        </p:nvCxnSpPr>
        <p:spPr>
          <a:xfrm>
            <a:off x="1918439" y="2356760"/>
            <a:ext cx="12297" cy="547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1059353" y="2438484"/>
            <a:ext cx="270344" cy="126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Рисунок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0247" y="5101523"/>
            <a:ext cx="158510" cy="634039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1944" y="2315755"/>
            <a:ext cx="158510" cy="634039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4306" y="5129513"/>
            <a:ext cx="280440" cy="317019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7350" y="2457286"/>
            <a:ext cx="280440" cy="317019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3630" y="5197151"/>
            <a:ext cx="306371" cy="181745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38157" y="2488054"/>
            <a:ext cx="359695" cy="213378"/>
          </a:xfrm>
          <a:prstGeom prst="rect">
            <a:avLst/>
          </a:prstGeom>
        </p:spPr>
      </p:pic>
      <p:cxnSp>
        <p:nvCxnSpPr>
          <p:cNvPr id="39" name="Прямая со стрелкой 38"/>
          <p:cNvCxnSpPr/>
          <p:nvPr/>
        </p:nvCxnSpPr>
        <p:spPr>
          <a:xfrm flipH="1">
            <a:off x="2442734" y="1127581"/>
            <a:ext cx="918104" cy="1493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7813964" y="1127581"/>
            <a:ext cx="985652" cy="33580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4790941" y="1141006"/>
            <a:ext cx="0" cy="287119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7508053" y="1141006"/>
            <a:ext cx="63217" cy="287119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919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9810" y="168624"/>
            <a:ext cx="92631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ормы методической работы с педагогами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41938" y="3571870"/>
            <a:ext cx="132921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Групповые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69810" y="2739652"/>
            <a:ext cx="208262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Индивидуальные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470418" y="2739652"/>
            <a:ext cx="217719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Новые (активные)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99100" y="4073762"/>
            <a:ext cx="2814887" cy="18158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советы,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 – практикумы,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объединения,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группы,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просмотры 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272" y="3335099"/>
            <a:ext cx="4140965" cy="25545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новых программ и пособий, их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и требований к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воспитательнообразовательной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 дошкольника;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дополнительного материала;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самостоятельной работы по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решению дидактических задач, организации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деятельности, творческих опытов и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упражнений;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ТСО 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93849" y="3335099"/>
            <a:ext cx="4823980" cy="25545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формы: деловые обучающие игры, ролевые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игры, игры – имитации;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дискуссии: диспуты, дебаты, круглые столы и пр.;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поисково-творческие задания: проекты пособий,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социологические опросы: анкетирование, блиц –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опросы; решение педагогических задач, конкурсы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мастерства, мастер – класс,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кроссворды, блиц – турниры,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тренинги, проблемные листы и др.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588821" y="1922950"/>
            <a:ext cx="1484416" cy="77021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2"/>
          </p:cNvCxnSpPr>
          <p:nvPr/>
        </p:nvCxnSpPr>
        <p:spPr>
          <a:xfrm flipH="1">
            <a:off x="5601403" y="1922950"/>
            <a:ext cx="1" cy="151636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7659584" y="1922950"/>
            <a:ext cx="1282535" cy="7581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49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919" y="0"/>
            <a:ext cx="1208908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Формы методической работы инновационной деятельности ДОО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81102" y="1533465"/>
            <a:ext cx="6096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Репродуктивные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Практикумы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Научно-практические конференции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мастерские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Семинары-практикумы, тренинги</a:t>
            </a:r>
          </a:p>
          <a:p>
            <a:pPr algn="ctr"/>
            <a:r>
              <a:rPr lang="ru-RU" sz="2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Репродуктивно-эвристические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Практикумы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Научно-практические конференции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чтения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деятельностные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</a:p>
          <a:p>
            <a:pPr algn="ctr"/>
            <a:r>
              <a:rPr lang="ru-RU" sz="2000" b="1" i="1" u="sng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Эвристико</a:t>
            </a:r>
            <a:r>
              <a:rPr lang="ru-RU" sz="2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-продуктивные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Фестивали педагогических идей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 профессионального мастерства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разработки</a:t>
            </a:r>
          </a:p>
          <a:p>
            <a:pPr algn="ctr"/>
            <a:r>
              <a:rPr lang="ru-RU" sz="2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Продуктивные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конференции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семинары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14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916" y="275503"/>
            <a:ext cx="91349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Блоки методической работы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688" y="1539550"/>
            <a:ext cx="76913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мастерства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1986" y="2299772"/>
            <a:ext cx="68538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 – методическое обеспечение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3688" y="2915660"/>
            <a:ext cx="94709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в работе детского сада и школы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3688" y="3562660"/>
            <a:ext cx="48612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семьей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3688" y="4291770"/>
            <a:ext cx="72371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педагогов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1986" y="5020880"/>
            <a:ext cx="42483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педагогов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1986" y="5749990"/>
            <a:ext cx="65560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деятельности ДОО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35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117" y="0"/>
            <a:ext cx="905857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эффективности </a:t>
            </a:r>
          </a:p>
          <a:p>
            <a:pPr algn="ctr"/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работы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3538" y="1893608"/>
            <a:ext cx="1189846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компетентность;</a:t>
            </a: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профессионализма и готовность решать задачи поставленные перед ДОУ;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технологиями и программами; 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 образовательного процесса;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воспитателя к профессиональному саморазвитию.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971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880" y="2493818"/>
            <a:ext cx="104147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46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7318" y="1282534"/>
            <a:ext cx="88985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целостная, основанная на достижениях науки,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передового опыта система взаимосвязанных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и мероприятий, направленных на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всестороннее повышение профессионального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мастерства каждого педагога, на обобщение и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творческого потенциала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коллектива в целом, а в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конечном счете – на достижение оптимальных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образования, воспитания и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конкретных воспитанников.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72522" y="285283"/>
            <a:ext cx="618816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работа</a:t>
            </a:r>
            <a:endParaRPr lang="ru-RU" sz="4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7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1919" y="1301199"/>
            <a:ext cx="1157403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связь с жизнью, актуальность;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научность;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систематичность, последовательность, непрерывность;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теории и практики оперативность, гибкость, мобильность;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коллективный характер;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эффективной методической работы, творческих поисков педагогов.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1919" y="228001"/>
            <a:ext cx="115925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методической работы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69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8759" y="1386444"/>
            <a:ext cx="1199407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системы методических услуг на основании потребностей педагогов.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научно – исследовательской работы педагогам в режиме инновационной деятельности.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педагогического творчества и методическое обеспечение повышения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 педагогов.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Трансляция педагогического опыта в практику работы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670" y="228002"/>
            <a:ext cx="878657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Цели методической работы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882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174" y="1446550"/>
            <a:ext cx="1127364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организация информационного обеспечения педагогов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(информирование о новых требованиях, предъявляемых к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работе, последних достижениях дошкольной педагогики);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внедрение в образовательный процесс современных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методик, средств;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освоение (апробация, корректировка) и внедрение новых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образовательных технологий;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выявление и предупреждение недостатков,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затруднений,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перегрузки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в работе педагогического коллектива</a:t>
            </a:r>
            <a:r>
              <a:rPr lang="ru-RU" sz="2800" b="1" dirty="0"/>
              <a:t>.</a:t>
            </a: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9174" y="0"/>
            <a:ext cx="10668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системы методических услуг </a:t>
            </a:r>
          </a:p>
          <a:p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потребностей педагогов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471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6675" y="2025908"/>
            <a:ext cx="116536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выбор, освоение, апробация, корректировка, поэтапное внедрение различных программ: парциальных, авторских (образовательной, коррекционной направленности);</a:t>
            </a: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создание и практическая апробация новой модели методической работы ДОО, обеспечивающей развитие педагогического мастерства педагога, повышение его мотивации, самосовершенствования; </a:t>
            </a: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организационная, педагогическая и содержательная поддержка инновационной деятельности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педагогов;</a:t>
            </a: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поддержка педагогов, разрабатывающих и стремящихся к реализации авторских программ, курсов, пособий.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-190083"/>
            <a:ext cx="1185157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5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научно-исследовательской работы педагогам в режиме инновационной деятельности</a:t>
            </a:r>
            <a:endParaRPr lang="ru-RU" sz="45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976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1679" y="1239054"/>
            <a:ext cx="11439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и развитие педагогических кадров, повышение их квалификации до необходимого, качественно нового, развивающего уровня образования дошкольников;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тимулирование инициативы и творчества членов педагогического коллектива, активизации его деятельности в  исследовательской, поисковой работе;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уровня психологической оснащенности и готовности педагога;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азвитие взаимодействия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вузами, научными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учреждениями, родителями, общественностью.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24592" y="0"/>
            <a:ext cx="1251659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7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педагогического творчества и методического обеспечения повышения квалификации педагогов</a:t>
            </a:r>
            <a:endParaRPr lang="ru-RU" sz="37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275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930" y="923330"/>
            <a:ext cx="1182577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сплочение педагогического коллектива;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конкретного учебно-воспитательного процесса и его результатов;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изменений в уровне воспитанности и развития дошкольников;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и преодоление недостатков и затруднений в профессиональной деятельности педагогов и воспитателей;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выявление, обобщение и распространение передового опыта педагогов самих дошкольных учреждений, обмен ценными педагогическими находками;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и преодоление формализма и перегрузки в педагогической деятельности;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педагогического творчества и инициативы у всех педагогов;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коллектива к научно-исследовательской, опытно-экспериментальной работе по актуальным проблемам ДОО.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3930" y="0"/>
            <a:ext cx="1008981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методической работы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3929" y="4291580"/>
            <a:ext cx="1198807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мастерства педагогов;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профессионально-ценностных ориентации и убеждений;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мотивов к повышению творчества в педагогической деятельности;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устойчивых идейно-нравственных качеств личности;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современного, диалектического стиля педагогического мышления;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профессиональных навыков, педагогической техники;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готовности к профессиональному самообразованию, самосовершенствованию.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806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632" y="983390"/>
            <a:ext cx="116021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государственно-правительственные документы о социально-экономическом развитии нашего общества, об образовании;</a:t>
            </a: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научно-технического прогресса, новые результаты психолого-педагогических исследования;</a:t>
            </a: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инструктивно-методические документы органов образования;</a:t>
            </a: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передовом, новаторском и массовом педагогическом опыте;</a:t>
            </a: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массовом передовом опыте методической работы в дошкольных образовательных организациях;</a:t>
            </a: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конкретного анализа состояния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воспитательнообразовательного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процесса в конкретной ДОО.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4875"/>
            <a:ext cx="117150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 содержания методической работы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605228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1432</TotalTime>
  <Words>875</Words>
  <Application>Microsoft Office PowerPoint</Application>
  <PresentationFormat>Широкоэкранный</PresentationFormat>
  <Paragraphs>186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СтаршийВ</dc:creator>
  <cp:lastModifiedBy>СтаршийВ</cp:lastModifiedBy>
  <cp:revision>16</cp:revision>
  <dcterms:created xsi:type="dcterms:W3CDTF">2021-10-21T08:26:09Z</dcterms:created>
  <dcterms:modified xsi:type="dcterms:W3CDTF">2021-10-22T08:18:37Z</dcterms:modified>
</cp:coreProperties>
</file>