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0094B-83F0-4961-A4C4-BCC6B6F9344B}" type="datetimeFigureOut">
              <a:rPr lang="ru-RU" smtClean="0"/>
              <a:t>26.11.2022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06F50-A99E-497B-8660-7539AD2301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2096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0094B-83F0-4961-A4C4-BCC6B6F9344B}" type="datetimeFigureOut">
              <a:rPr lang="ru-RU" smtClean="0"/>
              <a:t>26.11.2022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06F50-A99E-497B-8660-7539AD2301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5090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0094B-83F0-4961-A4C4-BCC6B6F9344B}" type="datetimeFigureOut">
              <a:rPr lang="ru-RU" smtClean="0"/>
              <a:t>26.11.2022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06F50-A99E-497B-8660-7539AD2301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2777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0094B-83F0-4961-A4C4-BCC6B6F9344B}" type="datetimeFigureOut">
              <a:rPr lang="ru-RU" smtClean="0"/>
              <a:t>26.11.2022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06F50-A99E-497B-8660-7539AD2301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708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0094B-83F0-4961-A4C4-BCC6B6F9344B}" type="datetimeFigureOut">
              <a:rPr lang="ru-RU" smtClean="0"/>
              <a:t>26.11.2022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06F50-A99E-497B-8660-7539AD2301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0775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0094B-83F0-4961-A4C4-BCC6B6F9344B}" type="datetimeFigureOut">
              <a:rPr lang="ru-RU" smtClean="0"/>
              <a:t>26.11.2022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06F50-A99E-497B-8660-7539AD2301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4510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0094B-83F0-4961-A4C4-BCC6B6F9344B}" type="datetimeFigureOut">
              <a:rPr lang="ru-RU" smtClean="0"/>
              <a:t>26.11.2022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06F50-A99E-497B-8660-7539AD2301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7847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0094B-83F0-4961-A4C4-BCC6B6F9344B}" type="datetimeFigureOut">
              <a:rPr lang="ru-RU" smtClean="0"/>
              <a:t>26.11.2022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06F50-A99E-497B-8660-7539AD2301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4454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0094B-83F0-4961-A4C4-BCC6B6F9344B}" type="datetimeFigureOut">
              <a:rPr lang="ru-RU" smtClean="0"/>
              <a:t>26.11.2022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06F50-A99E-497B-8660-7539AD2301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663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0094B-83F0-4961-A4C4-BCC6B6F9344B}" type="datetimeFigureOut">
              <a:rPr lang="ru-RU" smtClean="0"/>
              <a:t>26.11.2022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06F50-A99E-497B-8660-7539AD2301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3691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0094B-83F0-4961-A4C4-BCC6B6F9344B}" type="datetimeFigureOut">
              <a:rPr lang="ru-RU" smtClean="0"/>
              <a:t>26.11.2022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06F50-A99E-497B-8660-7539AD2301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3007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60094B-83F0-4961-A4C4-BCC6B6F9344B}" type="datetimeFigureOut">
              <a:rPr lang="ru-RU" smtClean="0"/>
              <a:t>26.11.2022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06F50-A99E-497B-8660-7539AD2301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8735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5" descr="Рисунок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116632"/>
            <a:ext cx="7632848" cy="792088"/>
          </a:xfrm>
        </p:spPr>
        <p:txBody>
          <a:bodyPr>
            <a:noAutofit/>
          </a:bodyPr>
          <a:lstStyle/>
          <a:p>
            <a:r>
              <a:rPr lang="ru-RU" sz="2400" b="1" i="1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  <a:t>Уважаемые наши женщины, </a:t>
            </a:r>
            <a:br>
              <a:rPr lang="ru-RU" sz="2400" b="1" i="1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</a:br>
            <a:r>
              <a:rPr lang="ru-RU" sz="2400" b="1" i="1" dirty="0" smtClean="0">
                <a:solidFill>
                  <a:schemeClr val="accent2">
                    <a:lumMod val="75000"/>
                  </a:schemeClr>
                </a:solidFill>
                <a:latin typeface="Georgia" pitchFamily="18" charset="0"/>
              </a:rPr>
              <a:t>дорогие мамы!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1052736"/>
            <a:ext cx="6984776" cy="5904656"/>
          </a:xfrm>
          <a:ln>
            <a:solidFill>
              <a:srgbClr val="CC0000"/>
            </a:solidFill>
          </a:ln>
        </p:spPr>
        <p:txBody>
          <a:bodyPr>
            <a:normAutofit/>
          </a:bodyPr>
          <a:lstStyle/>
          <a:p>
            <a:r>
              <a:rPr lang="ru-RU" sz="2000" b="1" i="1" dirty="0" smtClean="0">
                <a:solidFill>
                  <a:schemeClr val="tx2"/>
                </a:solidFill>
                <a:latin typeface="Georgia" pitchFamily="18" charset="0"/>
              </a:rPr>
              <a:t>Поздравляем вас с замечательным праздником – Днём Матери!</a:t>
            </a:r>
          </a:p>
          <a:p>
            <a:r>
              <a:rPr lang="ru-RU" sz="2000" b="1" i="1" dirty="0" smtClean="0">
                <a:solidFill>
                  <a:schemeClr val="tx2"/>
                </a:solidFill>
                <a:latin typeface="Georgia" pitchFamily="18" charset="0"/>
              </a:rPr>
              <a:t>Для любого из нас Мама является самым дорогим человеком. Она дарит нам жизнь и бескорыстно отдаёт все свои силы, ласку, заботу и нежность. О ней мы вспоминаем в самые светлые свои мгновения, к ней обращаемся за поддержкой в трудные минуты на протяжении всего жизненного пути.</a:t>
            </a:r>
          </a:p>
          <a:p>
            <a:r>
              <a:rPr lang="ru-RU" sz="2000" b="1" i="1" dirty="0" smtClean="0">
                <a:solidFill>
                  <a:schemeClr val="tx2"/>
                </a:solidFill>
                <a:latin typeface="Georgia" pitchFamily="18" charset="0"/>
              </a:rPr>
              <a:t>Низкий поклон вам и самые искренние слова благодарности, дорогие мамы! Будьте счастливы! Мира и добра, семейного благополучия и крепкого здоровья! И пусть ваши дети, которым вы отдаёте всё самое лучшее, всегда вас радуют!</a:t>
            </a:r>
          </a:p>
          <a:p>
            <a:r>
              <a:rPr lang="ru-RU" sz="2000" b="1" i="1" dirty="0" smtClean="0">
                <a:solidFill>
                  <a:srgbClr val="C00000"/>
                </a:solidFill>
                <a:latin typeface="Georgia" pitchFamily="18" charset="0"/>
              </a:rPr>
              <a:t>Администрация </a:t>
            </a:r>
          </a:p>
          <a:p>
            <a:r>
              <a:rPr lang="ru-RU" sz="2000" b="1" i="1" dirty="0" smtClean="0">
                <a:solidFill>
                  <a:srgbClr val="C00000"/>
                </a:solidFill>
                <a:latin typeface="Georgia" pitchFamily="18" charset="0"/>
              </a:rPr>
              <a:t>МБОУ «Эльбарусовская СОШ»</a:t>
            </a:r>
            <a:endParaRPr lang="ru-RU" sz="2000" b="1" i="1" dirty="0">
              <a:solidFill>
                <a:srgbClr val="C00000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214265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111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Уважаемые наши женщины,  дорогие мамы!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Лариса</dc:creator>
  <cp:lastModifiedBy>Лариса</cp:lastModifiedBy>
  <cp:revision>2</cp:revision>
  <dcterms:created xsi:type="dcterms:W3CDTF">2022-11-26T05:48:21Z</dcterms:created>
  <dcterms:modified xsi:type="dcterms:W3CDTF">2022-11-26T06:06:44Z</dcterms:modified>
</cp:coreProperties>
</file>