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9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9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77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7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1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84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4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6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69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0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094B-83F0-4961-A4C4-BCC6B6F9344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6F50-A99E-497B-8660-7539AD23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73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Рисунок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7632848" cy="79208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Уважаемые наши женщины, 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дорогие мамы!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052736"/>
            <a:ext cx="6984776" cy="5904656"/>
          </a:xfrm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Georgia" pitchFamily="18" charset="0"/>
              </a:rPr>
              <a:t>Поздравляем вас с замечательным праздником – Днём Матери!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Georgia" pitchFamily="18" charset="0"/>
              </a:rPr>
              <a:t>Для любого из нас Мама является самым дорогим человеком. Она дарит нам жизнь и бескорыстно отдаёт все свои силы, ласку, заботу и нежность. О ней мы вспоминаем в самые светлые свои мгновения, к ней обращаемся за поддержкой в трудные минуты на протяжении всего жизненного пути.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Georgia" pitchFamily="18" charset="0"/>
              </a:rPr>
              <a:t>Низкий поклон вам и самые искренние слова благодарности, дорогие мамы! Будьте счастливы! Мира и добра, семейного благополучия и крепкого здоровья! И пусть ваши дети, которым вы отдаёте всё самое лучшее, всегда вас радуют!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Администрация 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МБОУ «Эльбарусовская СОШ»</a:t>
            </a:r>
            <a:endParaRPr lang="ru-RU" sz="2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42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наши женщины,  дорогие мамы!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2</cp:revision>
  <dcterms:created xsi:type="dcterms:W3CDTF">2022-11-26T05:48:21Z</dcterms:created>
  <dcterms:modified xsi:type="dcterms:W3CDTF">2022-11-26T06:06:44Z</dcterms:modified>
</cp:coreProperties>
</file>