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1" r:id="rId5"/>
    <p:sldId id="260" r:id="rId6"/>
    <p:sldId id="259" r:id="rId7"/>
    <p:sldId id="263" r:id="rId8"/>
    <p:sldId id="258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76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итание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5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136904" cy="864095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00FF"/>
                </a:solidFill>
                <a:latin typeface="Segoe Script" pitchFamily="34" charset="0"/>
              </a:rPr>
              <a:t>Всероссийский конкурс</a:t>
            </a:r>
            <a:br>
              <a:rPr lang="ru-RU" sz="3200" b="1" i="1" dirty="0" smtClean="0">
                <a:solidFill>
                  <a:srgbClr val="0000FF"/>
                </a:solidFill>
                <a:latin typeface="Segoe Script" pitchFamily="34" charset="0"/>
              </a:rPr>
            </a:br>
            <a:r>
              <a:rPr lang="ru-RU" sz="3200" b="1" i="1" dirty="0" smtClean="0">
                <a:solidFill>
                  <a:srgbClr val="0000FF"/>
                </a:solidFill>
                <a:latin typeface="Segoe Script" pitchFamily="34" charset="0"/>
              </a:rPr>
              <a:t> «Лучшая школьная столовая»</a:t>
            </a:r>
            <a:endParaRPr lang="ru-RU" sz="3200" b="1" i="1" dirty="0">
              <a:solidFill>
                <a:srgbClr val="0000FF"/>
              </a:solidFill>
              <a:latin typeface="Segoe Scrip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251" y="1268760"/>
            <a:ext cx="730065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90220" y="1412776"/>
            <a:ext cx="6266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b="1" dirty="0">
                <a:solidFill>
                  <a:srgbClr val="0000FF"/>
                </a:solidFill>
                <a:latin typeface="Segoe Script" pitchFamily="34" charset="0"/>
              </a:rPr>
              <a:t>Приготовление поварами школьной столовой горячего завтрака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619672" y="4581128"/>
            <a:ext cx="6400800" cy="1752600"/>
          </a:xfrm>
        </p:spPr>
        <p:txBody>
          <a:bodyPr/>
          <a:lstStyle/>
          <a:p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469909" y="5467173"/>
            <a:ext cx="6192688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Segoe Script" pitchFamily="34" charset="0"/>
              </a:rPr>
              <a:t>МБОУ «Шыгырданская СОШ №1» Батыревского района </a:t>
            </a:r>
          </a:p>
          <a:p>
            <a:pPr lvl="0" algn="ctr">
              <a:spcBef>
                <a:spcPct val="2000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Segoe Script" pitchFamily="34" charset="0"/>
              </a:rPr>
              <a:t>Чувашской Республики</a:t>
            </a:r>
            <a:endParaRPr lang="ru-RU" sz="2400" b="1" dirty="0">
              <a:solidFill>
                <a:schemeClr val="bg1"/>
              </a:solidFill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06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итание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1" y="-262532"/>
            <a:ext cx="9132507" cy="712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81777" y="0"/>
            <a:ext cx="8568952" cy="90872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Segoe Script" pitchFamily="34" charset="0"/>
              </a:rPr>
              <a:t>Приготовление пшеничной каши</a:t>
            </a:r>
            <a:endParaRPr lang="ru-RU" sz="3200" b="1" dirty="0">
              <a:solidFill>
                <a:srgbClr val="0000FF"/>
              </a:solidFill>
              <a:latin typeface="Segoe Script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32F10B2-DAE5-4685-8284-8EE1F48FED5E}"/>
              </a:ext>
            </a:extLst>
          </p:cNvPr>
          <p:cNvSpPr txBox="1"/>
          <p:nvPr/>
        </p:nvSpPr>
        <p:spPr>
          <a:xfrm>
            <a:off x="4565837" y="836712"/>
            <a:ext cx="4326643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Сегодня 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главная героиня завтрака - ее ВЕЛИЧЕСТВО КАША!</a:t>
            </a:r>
          </a:p>
          <a:p>
            <a:pPr algn="just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 Руси осенью приходился грандиозный праздник – день каши. А 11 октября проводится Международный день каши. У наших предков каша была блюдом праздничным и далеко не простым. На любом гулянье, обряде каша занимала одно из главных мест. До наших дней дошло множество народных примет о каше.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207755"/>
            <a:ext cx="33893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итание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1" y="-262532"/>
            <a:ext cx="9132507" cy="712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804863"/>
            <a:ext cx="3734934" cy="498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804863"/>
            <a:ext cx="3744416" cy="499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3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итание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93" y="-14210"/>
            <a:ext cx="91325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8064896" cy="4794840"/>
          </a:xfrm>
        </p:spPr>
        <p:txBody>
          <a:bodyPr>
            <a:normAutofit lnSpcReduction="10000"/>
          </a:bodyPr>
          <a:lstStyle/>
          <a:p>
            <a:endParaRPr lang="ru-RU" sz="2200" dirty="0" smtClean="0">
              <a:solidFill>
                <a:srgbClr val="003300"/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Пшеничная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крупа – источник многих полезных веществ. В ней содержатся белки, жиры растительного происхождения, полезные сложные углеводы, незаменимые аминокислоты. В небольших количествах есть сахара (глюкоза, лактоза, сахароза).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Минералов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витаминов в ней тоже достаточно. Она насытит вас витаминами группы В, Е, РР, F. Из микроэлементов она содержит магний, калий, йод, фосфор, селен, марганец, бор, кремний. Заслуживают внимания полезные вещества — биотин, ниацин, холин, каротин.</a:t>
            </a:r>
          </a:p>
          <a:p>
            <a:r>
              <a:rPr lang="ru-RU" sz="2200" dirty="0" smtClean="0">
                <a:solidFill>
                  <a:srgbClr val="003300"/>
                </a:solidFill>
              </a:rPr>
              <a:t>.</a:t>
            </a:r>
            <a:endParaRPr lang="ru-RU" sz="2200" dirty="0">
              <a:solidFill>
                <a:srgbClr val="0033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758" y="4376737"/>
            <a:ext cx="3730625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00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итание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260" y="0"/>
            <a:ext cx="91325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4512" y="116632"/>
            <a:ext cx="9132507" cy="141277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00FF"/>
                </a:solidFill>
                <a:latin typeface="Segoe Script" pitchFamily="34" charset="0"/>
              </a:rPr>
              <a:t>Приготовление </a:t>
            </a:r>
            <a:r>
              <a:rPr lang="ru-RU" sz="3200" b="1" dirty="0" smtClean="0">
                <a:solidFill>
                  <a:srgbClr val="0000FF"/>
                </a:solidFill>
                <a:latin typeface="Segoe Script" pitchFamily="34" charset="0"/>
              </a:rPr>
              <a:t>фрикадельки</a:t>
            </a:r>
            <a:br>
              <a:rPr lang="ru-RU" sz="3200" b="1" dirty="0" smtClean="0">
                <a:solidFill>
                  <a:srgbClr val="0000FF"/>
                </a:solidFill>
                <a:latin typeface="Segoe Script" pitchFamily="34" charset="0"/>
              </a:rPr>
            </a:br>
            <a:r>
              <a:rPr lang="ru-RU" sz="3200" b="1" dirty="0" smtClean="0">
                <a:solidFill>
                  <a:srgbClr val="0000FF"/>
                </a:solidFill>
                <a:latin typeface="Segoe Script" pitchFamily="34" charset="0"/>
              </a:rPr>
              <a:t> из говядины</a:t>
            </a:r>
            <a:r>
              <a:rPr lang="ru-RU" sz="3200" b="1" dirty="0">
                <a:solidFill>
                  <a:srgbClr val="0000FF"/>
                </a:solidFill>
                <a:latin typeface="Segoe Script" pitchFamily="34" charset="0"/>
              </a:rPr>
              <a:t/>
            </a:r>
            <a:br>
              <a:rPr lang="ru-RU" sz="3200" b="1" dirty="0">
                <a:solidFill>
                  <a:srgbClr val="0000FF"/>
                </a:solidFill>
                <a:latin typeface="Segoe Script" pitchFamily="34" charset="0"/>
              </a:rPr>
            </a:br>
            <a:endParaRPr lang="ru-RU" sz="3200" dirty="0">
              <a:solidFill>
                <a:srgbClr val="0000FF"/>
              </a:solidFill>
              <a:latin typeface="Segoe Script" pitchFamily="34" charset="0"/>
            </a:endParaRPr>
          </a:p>
        </p:txBody>
      </p:sp>
      <p:sp>
        <p:nvSpPr>
          <p:cNvPr id="7" name="Подзаголовок 3"/>
          <p:cNvSpPr txBox="1">
            <a:spLocks/>
          </p:cNvSpPr>
          <p:nvPr/>
        </p:nvSpPr>
        <p:spPr>
          <a:xfrm>
            <a:off x="4788024" y="3501008"/>
            <a:ext cx="3631573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>
              <a:solidFill>
                <a:srgbClr val="003300"/>
              </a:solidFill>
            </a:endParaRPr>
          </a:p>
        </p:txBody>
      </p:sp>
      <p:sp>
        <p:nvSpPr>
          <p:cNvPr id="9" name="Подзаголовок 3"/>
          <p:cNvSpPr txBox="1">
            <a:spLocks/>
          </p:cNvSpPr>
          <p:nvPr/>
        </p:nvSpPr>
        <p:spPr>
          <a:xfrm>
            <a:off x="541306" y="5200281"/>
            <a:ext cx="7488832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Выкладываем фрикадельки на противень, смазанный маслом ,  выпекаем при температуре 250 градусов в течение 20-25 минут</a:t>
            </a: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3508604" cy="3758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1994" y="1274123"/>
            <a:ext cx="3200967" cy="3752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42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итание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45" y="0"/>
            <a:ext cx="91325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93270" y="4821438"/>
            <a:ext cx="8568952" cy="201101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Запекаем  фрикадельки из говядины в жарочном шкафу. </a:t>
            </a:r>
          </a:p>
          <a:p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Запекание – один из самых полезных способов приготовления пищи. В этом случае в продуктах остаются практически все полезные вещества.</a:t>
            </a: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536" y="260648"/>
            <a:ext cx="9132887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363028"/>
            <a:ext cx="2502164" cy="3333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322809"/>
            <a:ext cx="2562534" cy="341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05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итание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92" y="18296"/>
            <a:ext cx="91325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0743" y="1196752"/>
            <a:ext cx="4968551" cy="5184576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Капуста – очень полезный овощ. Она содержит большое количество витаминов, в частности - витамин С, минеральные соли, полезные кислоты, все это востребовано детским организмом для роста и развития.</a:t>
            </a:r>
          </a:p>
          <a:p>
            <a:pPr algn="just"/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В квашеной капусте за счет молочнокислого брожения образуются </a:t>
            </a:r>
            <a:r>
              <a:rPr 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пробиотики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9552" y="1"/>
            <a:ext cx="7772400" cy="9087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Segoe Script" pitchFamily="34" charset="0"/>
              </a:rPr>
              <a:t>Салат из квашеной капусты</a:t>
            </a:r>
            <a:endParaRPr lang="ru-RU" sz="3200" b="1" dirty="0">
              <a:solidFill>
                <a:srgbClr val="0000FF"/>
              </a:solidFill>
              <a:latin typeface="Segoe Script" pitchFamily="34" charset="0"/>
            </a:endParaRPr>
          </a:p>
        </p:txBody>
      </p:sp>
      <p:pic>
        <p:nvPicPr>
          <p:cNvPr id="5121" name="Picture 1" descr="C:\Users\User\Desktop\школьный завтрак конкурс\кваш капуст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7054" y="908720"/>
            <a:ext cx="362203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3"/>
          <p:cNvSpPr txBox="1">
            <a:spLocks/>
          </p:cNvSpPr>
          <p:nvPr/>
        </p:nvSpPr>
        <p:spPr>
          <a:xfrm>
            <a:off x="5547054" y="4869160"/>
            <a:ext cx="3457162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Добавляем  салат из квашеной капусты в каждую порцию</a:t>
            </a:r>
            <a:endParaRPr lang="ru-RU" sz="2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36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итание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21" y="-25464"/>
            <a:ext cx="91325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621672" y="1988840"/>
            <a:ext cx="3842698" cy="3456384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Компот из свежих яблок </a:t>
            </a:r>
            <a:r>
              <a:rPr lang="ru-RU" sz="24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обладает не только освежающим эффектом, но и становится источником поступление в организм витаминов, микро и макроэлементов</a:t>
            </a:r>
            <a:r>
              <a:rPr lang="ru-RU" sz="2400" dirty="0">
                <a:solidFill>
                  <a:srgbClr val="333333"/>
                </a:solidFill>
                <a:latin typeface="Ubuntu"/>
              </a:rPr>
              <a:t>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200" b="1" dirty="0">
              <a:solidFill>
                <a:srgbClr val="00330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0053" y="260649"/>
            <a:ext cx="7772400" cy="115212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Segoe Script" pitchFamily="34" charset="0"/>
              </a:rPr>
              <a:t>Компот из свежих яблок</a:t>
            </a:r>
            <a:endParaRPr lang="ru-RU" sz="3200" b="1" dirty="0">
              <a:solidFill>
                <a:srgbClr val="0000FF"/>
              </a:solidFill>
              <a:latin typeface="Segoe Script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456384" cy="433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00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итание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92" y="0"/>
            <a:ext cx="91325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59632" y="1988840"/>
            <a:ext cx="6984776" cy="352839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Segoe Script" pitchFamily="34" charset="0"/>
              </a:rPr>
              <a:t>Наши </a:t>
            </a:r>
            <a:r>
              <a:rPr lang="ru-RU" b="1" dirty="0" smtClean="0">
                <a:solidFill>
                  <a:srgbClr val="0000FF"/>
                </a:solidFill>
                <a:latin typeface="Segoe Script" pitchFamily="34" charset="0"/>
              </a:rPr>
              <a:t>повара желают всем  приятного аппетита и напоминают, что  завтрак для школьника очень важен.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Segoe Script" pitchFamily="34" charset="0"/>
              </a:rPr>
              <a:t>БУДЬТЕ ЗДОРОВЫ! </a:t>
            </a:r>
            <a:endParaRPr lang="ru-RU" b="1" dirty="0">
              <a:solidFill>
                <a:srgbClr val="0000FF"/>
              </a:solidFill>
              <a:latin typeface="Segoe Script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91545" y="476672"/>
            <a:ext cx="7772400" cy="648072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0000FF"/>
                </a:solidFill>
                <a:latin typeface="Segoe Script" pitchFamily="34" charset="0"/>
              </a:rPr>
              <a:t>Всероссийский конкурс</a:t>
            </a:r>
            <a:br>
              <a:rPr lang="ru-RU" sz="2400" b="1" i="1" dirty="0">
                <a:solidFill>
                  <a:srgbClr val="0000FF"/>
                </a:solidFill>
                <a:latin typeface="Segoe Script" pitchFamily="34" charset="0"/>
              </a:rPr>
            </a:br>
            <a:r>
              <a:rPr lang="ru-RU" sz="2400" b="1" i="1" dirty="0">
                <a:solidFill>
                  <a:srgbClr val="0000FF"/>
                </a:solidFill>
                <a:latin typeface="Segoe Script" pitchFamily="34" charset="0"/>
              </a:rPr>
              <a:t> «Лучшая школьная столовая»</a:t>
            </a:r>
            <a:endParaRPr lang="ru-RU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87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332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Всероссийский конкурс  «Лучшая школьная столовая»</vt:lpstr>
      <vt:lpstr>Приготовление пшеничной каши</vt:lpstr>
      <vt:lpstr>Презентация PowerPoint</vt:lpstr>
      <vt:lpstr>Презентация PowerPoint</vt:lpstr>
      <vt:lpstr>Приготовление фрикадельки  из говядины </vt:lpstr>
      <vt:lpstr>Презентация PowerPoint</vt:lpstr>
      <vt:lpstr>Салат из квашеной капусты</vt:lpstr>
      <vt:lpstr>Компот из свежих яблок</vt:lpstr>
      <vt:lpstr>Всероссийский конкурс  «Лучшая школьная столовая»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конкурс  «Лучшая школьная столовая»</dc:title>
  <dc:creator>User</dc:creator>
  <cp:lastModifiedBy>гузел</cp:lastModifiedBy>
  <cp:revision>48</cp:revision>
  <dcterms:created xsi:type="dcterms:W3CDTF">2021-10-17T12:20:59Z</dcterms:created>
  <dcterms:modified xsi:type="dcterms:W3CDTF">2022-11-16T05:54:23Z</dcterms:modified>
</cp:coreProperties>
</file>