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9" r:id="rId6"/>
    <p:sldId id="279" r:id="rId7"/>
    <p:sldId id="278" r:id="rId8"/>
    <p:sldId id="267" r:id="rId9"/>
    <p:sldId id="265" r:id="rId10"/>
    <p:sldId id="271" r:id="rId11"/>
    <p:sldId id="280" r:id="rId12"/>
    <p:sldId id="282" r:id="rId13"/>
    <p:sldId id="285" r:id="rId14"/>
    <p:sldId id="288" r:id="rId15"/>
    <p:sldId id="286" r:id="rId16"/>
    <p:sldId id="290" r:id="rId17"/>
    <p:sldId id="281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2" autoAdjust="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85786" y="1357298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«Использование мнемотехники в работе с детьми дошкольного возраста»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496" y="5000636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pPr algn="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algn="r"/>
            <a:r>
              <a:rPr lang="ru-RU" b="1" i="1">
                <a:latin typeface="Times New Roman" pitchFamily="18" charset="0"/>
                <a:cs typeface="Times New Roman" pitchFamily="18" charset="0"/>
              </a:rPr>
              <a:t>Яковлева Л.В.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847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1571612"/>
            <a:ext cx="3137492" cy="4389068"/>
          </a:xfrm>
          <a:prstGeom prst="rect">
            <a:avLst/>
          </a:prstGeom>
        </p:spPr>
      </p:pic>
      <p:pic>
        <p:nvPicPr>
          <p:cNvPr id="10" name="Рисунок 9" descr="5-5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1928802"/>
            <a:ext cx="4244414" cy="3668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735808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285860"/>
            <a:ext cx="764386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785926"/>
            <a:ext cx="7215238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1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Рассматривание таблицы и разбор того, что на ней изображено. 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Осуществляется перекодирование информации, т.е. преобразование из абстрактных символов в образы.</a:t>
            </a:r>
          </a:p>
          <a:p>
            <a:pPr>
              <a:lnSpc>
                <a:spcPct val="80000"/>
              </a:lnSpc>
              <a:defRPr/>
            </a:pP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3 этап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После перекодирования осуществляется пересказ сказки или рассказ по заданной теме. </a:t>
            </a:r>
          </a:p>
          <a:p>
            <a:pPr>
              <a:lnSpc>
                <a:spcPct val="80000"/>
              </a:lnSpc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В младших группах с помощью воспитателя, в старших – дети должны уметь самостоятельно.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332869"/>
            <a:ext cx="7380863" cy="131018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Пользователь\Загрузки\o5-tp-algoritm-odevaniya-ziney-odezhdy-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928802"/>
            <a:ext cx="4143404" cy="30718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11" name="Picture 3" descr="C:\Users\Пользователь\Desktop\4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2643182"/>
            <a:ext cx="4000528" cy="32147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703217" y="203160"/>
            <a:ext cx="75009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отображающие последовательность  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действий.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Отгадывание загадок</a:t>
            </a:r>
          </a:p>
        </p:txBody>
      </p:sp>
      <p:pic>
        <p:nvPicPr>
          <p:cNvPr id="8" name="Содержимое 4" descr="C:\Users\Пользователь\Desktop\картинки мнемотехника\1334819797_3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1700808"/>
            <a:ext cx="6552728" cy="432048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Заучивание стихотворений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80DD8954-43EC-7742-B705-08F5B77AF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111" y="1574800"/>
            <a:ext cx="3051497" cy="4064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3CD96AD0-241D-0D41-AF1A-417D302E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19" y="1676400"/>
            <a:ext cx="3009900" cy="38481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>
                <a:latin typeface="Times New Roman" pitchFamily="18" charset="0"/>
                <a:cs typeface="Times New Roman" pitchFamily="18" charset="0"/>
              </a:rPr>
              <a:t>Пересказ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художественных текстов</a:t>
            </a:r>
          </a:p>
        </p:txBody>
      </p:sp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0257FF25-8FD5-904B-8F9B-5E088B7CD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466" y="3316999"/>
            <a:ext cx="2496274" cy="3324551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8FBD956F-CA8E-0745-8C14-89BFD9ED6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6" y="1368246"/>
            <a:ext cx="2386510" cy="3178366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0A7F6C1F-C738-D64E-9224-E2E2C28314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36" y="1951931"/>
            <a:ext cx="3651747" cy="25927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2976" y="714356"/>
            <a:ext cx="6929486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Схемы составления рассказов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908" y="1569241"/>
            <a:ext cx="2890562" cy="2094278"/>
          </a:xfrm>
          <a:prstGeom prst="rect">
            <a:avLst/>
          </a:prstGeom>
          <a:solidFill>
            <a:srgbClr val="0070C0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9" name="Picture 3" descr="C:\Users\Пользователь\Desktop\картинки мнемотехника\84882491_large_9772bd3edc59dikie_zhivotnuyerasskazhi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41189" y="3949269"/>
            <a:ext cx="2890562" cy="2333714"/>
          </a:xfrm>
          <a:prstGeom prst="rect">
            <a:avLst/>
          </a:prstGeom>
          <a:noFill/>
          <a:ln w="38100">
            <a:solidFill>
              <a:srgbClr val="0033CC"/>
            </a:solidFill>
          </a:ln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96A80D21-1B2F-944E-A230-EF9F7950E2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807" y="1862267"/>
            <a:ext cx="2710374" cy="3609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143240" y="785794"/>
            <a:ext cx="3500462" cy="5232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714356"/>
            <a:ext cx="6000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785926"/>
            <a:ext cx="8143932" cy="292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детей увеличивается круг знаний об окружающем мире;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желание пересказывать тексты, придумывать интересные истории;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появляется интерес к заучиванию стихов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словарный запас выходит на более высокий уровень;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преодолевают робость, застенчивость, учатся свободно держаться перед аудиторией.</a:t>
            </a:r>
          </a:p>
          <a:p>
            <a:pPr>
              <a:lnSpc>
                <a:spcPct val="90000"/>
              </a:lnSpc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14348" y="2357430"/>
            <a:ext cx="7500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472" y="1571612"/>
            <a:ext cx="80010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/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К.Д. Ушинский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928662" y="1214422"/>
            <a:ext cx="72866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ребенок молчит, покажите ему картинку, и он заговорит.</a:t>
            </a:r>
            <a:br>
              <a:rPr kumimoji="0" lang="ru-RU" sz="36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800" b="0" i="0" u="none" strike="noStrike" cap="none" normalizeH="0" baseline="0" dirty="0">
                <a:ln>
                  <a:noFill/>
                </a:ln>
                <a:solidFill>
                  <a:srgbClr val="676A6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714356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Что такое мнемотехника ? Её актуальность.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2910" y="1500175"/>
            <a:ext cx="80010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Мнемотика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искусство запоминания, совокупность приемов и способов, облегчающих запоминание и увеличивающих объём памяти путем образования искусственных ассоциаций.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система методов и приемов, обеспечивающих эффективное запоминание, сохранение и воспроизведение информации.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3357562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мнемотехники для дошкольников обусловлена тем, что как раз в этом возрасте у детей преобладает зрительно-образная память. Чаще всего запоминание происходит непроизвольно, просто потому, что какой-то предмет или явление попали в поле зрения ребенка. Если же он будет пытаться выучить и запомнить то, что не подкреплено наглядной картинкой, нечто абстрактное, то на успех рассчитывать не стоит.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785794"/>
            <a:ext cx="8501122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П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очему нужно использовать мнемотехнику в детском саду?</a:t>
            </a:r>
            <a:endParaRPr lang="ru-RU" sz="2400" b="1" i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1714488"/>
            <a:ext cx="2286016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Неумение согласовывать слова в предложении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1928802"/>
            <a:ext cx="300039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Нарушение звукопроизношения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57290" y="3786190"/>
            <a:ext cx="2928958" cy="17145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Неспособность правильно регулировать темп и громкость речи.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14348" y="1928802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Маленький словарный запас.</a:t>
            </a:r>
          </a:p>
        </p:txBody>
      </p:sp>
      <p:cxnSp>
        <p:nvCxnSpPr>
          <p:cNvPr id="11" name="Прямая со стрелкой 10"/>
          <p:cNvCxnSpPr>
            <a:endCxn id="14" idx="0"/>
          </p:cNvCxnSpPr>
          <p:nvPr/>
        </p:nvCxnSpPr>
        <p:spPr>
          <a:xfrm rot="5400000">
            <a:off x="1821637" y="125014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8" idx="0"/>
          </p:cNvCxnSpPr>
          <p:nvPr/>
        </p:nvCxnSpPr>
        <p:spPr>
          <a:xfrm rot="5400000">
            <a:off x="4251323" y="1464455"/>
            <a:ext cx="499272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6607983" y="1250141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3" idx="0"/>
          </p:cNvCxnSpPr>
          <p:nvPr/>
        </p:nvCxnSpPr>
        <p:spPr>
          <a:xfrm rot="5400000">
            <a:off x="1768060" y="2196694"/>
            <a:ext cx="2643205" cy="53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5643570" y="3786190"/>
            <a:ext cx="2286016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>
                <a:solidFill>
                  <a:schemeClr val="tx1"/>
                </a:solidFill>
              </a:rPr>
              <a:t>Неспособность построить монолог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4607719" y="2250273"/>
            <a:ext cx="250033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Мнемотехника помогает развивать: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2886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Внимание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472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Мелкую моторику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7224" y="4286256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Логическое мышление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514351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Развивает кругозор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57752" y="4929198"/>
            <a:ext cx="2071702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Зрительную и слуховую память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43702" y="4214818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Воображение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15140" y="2643182"/>
            <a:ext cx="1714512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Интерес к обучению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29190" y="1643050"/>
            <a:ext cx="1714512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Усидчивость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3143248"/>
            <a:ext cx="1857388" cy="7858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Развивает все стороны речи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4392934" y="1607802"/>
            <a:ext cx="282367" cy="6386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5400000">
            <a:off x="4338211" y="5162988"/>
            <a:ext cx="366391" cy="4703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3324056">
            <a:off x="7349010" y="4700859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29586" y="3286124"/>
            <a:ext cx="323762" cy="857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843031">
            <a:off x="7018207" y="1712284"/>
            <a:ext cx="285752" cy="10194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1214414" y="3214686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8273709">
            <a:off x="1963388" y="4825320"/>
            <a:ext cx="359438" cy="667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 rot="13424810">
            <a:off x="1724933" y="1699165"/>
            <a:ext cx="357190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 стрелкой 25"/>
          <p:cNvCxnSpPr/>
          <p:nvPr/>
        </p:nvCxnSpPr>
        <p:spPr>
          <a:xfrm rot="16200000" flipV="1">
            <a:off x="3393273" y="2250273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7" idx="1"/>
            <a:endCxn id="9" idx="3"/>
          </p:cNvCxnSpPr>
          <p:nvPr/>
        </p:nvCxnSpPr>
        <p:spPr>
          <a:xfrm rot="10800000">
            <a:off x="2285984" y="2928935"/>
            <a:ext cx="1357322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3"/>
          </p:cNvCxnSpPr>
          <p:nvPr/>
        </p:nvCxnSpPr>
        <p:spPr>
          <a:xfrm rot="10800000" flipV="1">
            <a:off x="2571736" y="378619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>
            <a:off x="3214678" y="414338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893471" y="4036223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1"/>
          </p:cNvCxnSpPr>
          <p:nvPr/>
        </p:nvCxnSpPr>
        <p:spPr>
          <a:xfrm>
            <a:off x="5500694" y="3786190"/>
            <a:ext cx="114300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7" idx="3"/>
            <a:endCxn id="14" idx="1"/>
          </p:cNvCxnSpPr>
          <p:nvPr/>
        </p:nvCxnSpPr>
        <p:spPr>
          <a:xfrm flipV="1">
            <a:off x="5500694" y="2928934"/>
            <a:ext cx="1214446" cy="607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 flipH="1" flipV="1">
            <a:off x="4822033" y="2250273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Где можно использовать  </a:t>
            </a:r>
          </a:p>
          <a:p>
            <a:pPr algn="ctr">
              <a:defRPr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480" y="3643314"/>
            <a:ext cx="2214578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28992" y="5214950"/>
            <a:ext cx="2786082" cy="1071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86380" y="3714752"/>
            <a:ext cx="2857520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отгадывании и загадывании загадок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0034" y="2214554"/>
            <a:ext cx="2500330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285992"/>
            <a:ext cx="242889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1714480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72132" y="1500174"/>
            <a:ext cx="1928826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2607455" y="1678769"/>
            <a:ext cx="207170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H="1">
            <a:off x="4536281" y="1821645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857488" y="3357562"/>
            <a:ext cx="35719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500042"/>
            <a:ext cx="5429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Схемы служат своеобразным зрительным планом для создания монологов, помогают детям выстраивать: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3000372"/>
            <a:ext cx="2571768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Строение рассказа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5918" y="4714884"/>
            <a:ext cx="6000792" cy="1285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Лексико-грамматическую наполняемость рассказа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2928934"/>
            <a:ext cx="3714776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рассказа</a:t>
            </a:r>
          </a:p>
        </p:txBody>
      </p:sp>
      <p:cxnSp>
        <p:nvCxnSpPr>
          <p:cNvPr id="40" name="Прямая со стрелкой 39"/>
          <p:cNvCxnSpPr>
            <a:endCxn id="9" idx="0"/>
          </p:cNvCxnSpPr>
          <p:nvPr/>
        </p:nvCxnSpPr>
        <p:spPr>
          <a:xfrm rot="10800000" flipV="1">
            <a:off x="1928794" y="2500306"/>
            <a:ext cx="157163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7" idx="0"/>
          </p:cNvCxnSpPr>
          <p:nvPr/>
        </p:nvCxnSpPr>
        <p:spPr>
          <a:xfrm>
            <a:off x="5214942" y="2500306"/>
            <a:ext cx="1714512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3321835" y="3607595"/>
            <a:ext cx="221457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Box 5"/>
          <p:cNvSpPr txBox="1"/>
          <p:nvPr/>
        </p:nvSpPr>
        <p:spPr>
          <a:xfrm>
            <a:off x="2571736" y="428604"/>
            <a:ext cx="4429156" cy="1200329"/>
          </a:xfrm>
          <a:prstGeom prst="rect">
            <a:avLst/>
          </a:prstGeom>
          <a:ln cmpd="dbl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Структура мнемотехники (строится от простого к сложному)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1714488"/>
            <a:ext cx="2857520" cy="10001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</a:p>
          <a:p>
            <a:pPr algn="ctr"/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29190" y="5000636"/>
            <a:ext cx="3143272" cy="121444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МНЕМОТАБЛИЦА</a:t>
            </a:r>
          </a:p>
          <a:p>
            <a:pPr algn="ctr"/>
            <a:endParaRPr lang="ru-RU" sz="1400" b="1" i="1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00298" y="3286124"/>
            <a:ext cx="3000396" cy="11430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</a:p>
          <a:p>
            <a:pPr algn="ctr"/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928926" y="2786058"/>
            <a:ext cx="7143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357818" y="4500570"/>
            <a:ext cx="45719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42860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794" y="3286124"/>
            <a:ext cx="542928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275189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2000264" cy="1357322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643050"/>
            <a:ext cx="2071702" cy="135732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6" name="Рисунок 15" descr="Ey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643050"/>
            <a:ext cx="1928826" cy="128588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143380"/>
            <a:ext cx="7200800" cy="1928826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405</Words>
  <Application>Microsoft Office PowerPoint</Application>
  <PresentationFormat>Экран (4:3)</PresentationFormat>
  <Paragraphs>68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79534482677</cp:lastModifiedBy>
  <cp:revision>131</cp:revision>
  <dcterms:modified xsi:type="dcterms:W3CDTF">2022-03-29T06:34:47Z</dcterms:modified>
</cp:coreProperties>
</file>