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84" r:id="rId10"/>
    <p:sldId id="265" r:id="rId11"/>
    <p:sldId id="276" r:id="rId12"/>
    <p:sldId id="277" r:id="rId13"/>
    <p:sldId id="268" r:id="rId14"/>
    <p:sldId id="270" r:id="rId15"/>
    <p:sldId id="271" r:id="rId16"/>
    <p:sldId id="278" r:id="rId17"/>
    <p:sldId id="279" r:id="rId18"/>
    <p:sldId id="269" r:id="rId19"/>
    <p:sldId id="272" r:id="rId20"/>
    <p:sldId id="280" r:id="rId21"/>
    <p:sldId id="281" r:id="rId22"/>
    <p:sldId id="264" r:id="rId23"/>
    <p:sldId id="267" r:id="rId24"/>
    <p:sldId id="266" r:id="rId25"/>
    <p:sldId id="285" r:id="rId26"/>
    <p:sldId id="286" r:id="rId27"/>
    <p:sldId id="273" r:id="rId28"/>
    <p:sldId id="274" r:id="rId29"/>
    <p:sldId id="287" r:id="rId30"/>
    <p:sldId id="288" r:id="rId31"/>
    <p:sldId id="275" r:id="rId32"/>
    <p:sldId id="282" r:id="rId33"/>
    <p:sldId id="289" r:id="rId34"/>
    <p:sldId id="283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>
        <p:scale>
          <a:sx n="92" d="100"/>
          <a:sy n="92" d="100"/>
        </p:scale>
        <p:origin x="-942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653136"/>
            <a:ext cx="4176464" cy="1224136"/>
          </a:xfrm>
        </p:spPr>
        <p:txBody>
          <a:bodyPr/>
          <a:lstStyle/>
          <a:p>
            <a:r>
              <a:rPr lang="ru-RU" dirty="0" smtClean="0"/>
              <a:t>Воспитатель МБДОУ д/с </a:t>
            </a:r>
            <a:r>
              <a:rPr lang="ru-RU" dirty="0" smtClean="0"/>
              <a:t>№</a:t>
            </a:r>
            <a:r>
              <a:rPr lang="ru-RU" dirty="0"/>
              <a:t>7</a:t>
            </a:r>
            <a:endParaRPr lang="ru-RU" dirty="0" smtClean="0"/>
          </a:p>
          <a:p>
            <a:r>
              <a:rPr lang="ru-RU" smtClean="0"/>
              <a:t>Сотникова Я.С.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z="8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052736"/>
            <a:ext cx="9016085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Материки </a:t>
            </a:r>
          </a:p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</a:t>
            </a:r>
          </a:p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континенты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0"/>
            <a:ext cx="8784976" cy="2636912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0070C0"/>
                </a:solidFill>
              </a:rPr>
              <a:t>Азия - самая большая часть Евразии. Мудрецы Азии придумали цифры, их назвали арабскими.</a:t>
            </a:r>
            <a:br>
              <a:rPr lang="ru-RU" sz="3100" dirty="0" smtClean="0">
                <a:solidFill>
                  <a:srgbClr val="0070C0"/>
                </a:solidFill>
              </a:rPr>
            </a:br>
            <a:r>
              <a:rPr lang="ru-RU" sz="3100" dirty="0" smtClean="0">
                <a:solidFill>
                  <a:srgbClr val="0070C0"/>
                </a:solidFill>
              </a:rPr>
              <a:t> Изобретатели Азии дали миру шахматы, компас, бумагу.</a:t>
            </a:r>
            <a:br>
              <a:rPr lang="ru-RU" sz="3100" dirty="0" smtClean="0">
                <a:solidFill>
                  <a:srgbClr val="0070C0"/>
                </a:solidFill>
              </a:rPr>
            </a:br>
            <a:r>
              <a:rPr lang="ru-RU" sz="3100" dirty="0" smtClean="0">
                <a:solidFill>
                  <a:srgbClr val="0070C0"/>
                </a:solidFill>
              </a:rPr>
              <a:t>Наша Россия — самое большое государство — находится в Евразии. 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7" name="Содержимое 6" descr="region_russia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8129" y="2305050"/>
            <a:ext cx="7860295" cy="415823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Население Евразии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Содержимое 5" descr="img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285" t="24595" r="11188" b="5656"/>
          <a:stretch>
            <a:fillRect/>
          </a:stretch>
        </p:blipFill>
        <p:spPr>
          <a:xfrm>
            <a:off x="467544" y="1128581"/>
            <a:ext cx="8213558" cy="54027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Животные Евразии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Содержимое 5" descr="slide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052736"/>
            <a:ext cx="7200800" cy="54006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dirty="0" smtClean="0">
                <a:solidFill>
                  <a:srgbClr val="0070C0"/>
                </a:solidFill>
              </a:rPr>
              <a:t>Северная Америка.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Содержимое 5" descr="North_America_physical_map_blan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052736"/>
            <a:ext cx="6325126" cy="538035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1636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В Северной Америке много небоскребов. 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6" name="Содержимое 5" descr="landscape-horizon-skyline-night-city-skyscraper-urban-new-york-river-manhattan-new-york-city-cityscape-panorama-downtown-evening-reflection-nyc-usa-america-landmark-tower-block-united-states-clouds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88065" y="1484784"/>
            <a:ext cx="7300359" cy="487233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840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А ещё американский художник Уолт Дисней создал героев ваших любимых мультиков: мышонка Микки, Белоснежку, утенка Дональда. Дисней основал и парк развлечений «Диснейленд».</a:t>
            </a:r>
            <a:endParaRPr lang="ru-RU" sz="2800" dirty="0"/>
          </a:p>
        </p:txBody>
      </p:sp>
      <p:pic>
        <p:nvPicPr>
          <p:cNvPr id="6" name="Содержимое 5" descr="disneyland-gui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700808"/>
            <a:ext cx="6120680" cy="476052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Население Северной Америки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992" y="1196752"/>
            <a:ext cx="3744416" cy="2749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Индейцы, афроамериканцы, европейцы, эскимосы, латиноамериканцы, азиаты</a:t>
            </a:r>
            <a:endParaRPr lang="ru-RU" sz="2800" dirty="0"/>
          </a:p>
        </p:txBody>
      </p:sp>
      <p:pic>
        <p:nvPicPr>
          <p:cNvPr id="9" name="Содержимое 8" descr="img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438" t="22345" r="65187" b="46155"/>
          <a:stretch>
            <a:fillRect/>
          </a:stretch>
        </p:blipFill>
        <p:spPr>
          <a:xfrm>
            <a:off x="539552" y="1124744"/>
            <a:ext cx="3332942" cy="2592288"/>
          </a:xfrm>
        </p:spPr>
      </p:pic>
      <p:pic>
        <p:nvPicPr>
          <p:cNvPr id="10" name="Рисунок 9" descr="img21.jpg"/>
          <p:cNvPicPr>
            <a:picLocks noChangeAspect="1"/>
          </p:cNvPicPr>
          <p:nvPr/>
        </p:nvPicPr>
        <p:blipFill>
          <a:blip r:embed="rId2" cstate="print"/>
          <a:srcRect l="6126" t="62257" r="65942" b="8554"/>
          <a:stretch>
            <a:fillRect/>
          </a:stretch>
        </p:blipFill>
        <p:spPr>
          <a:xfrm>
            <a:off x="539552" y="3861048"/>
            <a:ext cx="3312368" cy="2596180"/>
          </a:xfrm>
          <a:prstGeom prst="rect">
            <a:avLst/>
          </a:prstGeom>
        </p:spPr>
      </p:pic>
      <p:pic>
        <p:nvPicPr>
          <p:cNvPr id="11" name="Рисунок 10" descr="img21.jpg"/>
          <p:cNvPicPr>
            <a:picLocks noChangeAspect="1"/>
          </p:cNvPicPr>
          <p:nvPr/>
        </p:nvPicPr>
        <p:blipFill>
          <a:blip r:embed="rId2" cstate="print"/>
          <a:srcRect l="48313" t="61250" r="16250" b="5001"/>
          <a:stretch>
            <a:fillRect/>
          </a:stretch>
        </p:blipFill>
        <p:spPr>
          <a:xfrm>
            <a:off x="4499992" y="3789039"/>
            <a:ext cx="3816424" cy="272601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Животные Северной Америки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Содержимое 5" descr="100024292547b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751" t="8384" r="3530" b="3292"/>
          <a:stretch>
            <a:fillRect/>
          </a:stretch>
        </p:blipFill>
        <p:spPr>
          <a:xfrm>
            <a:off x="539552" y="955146"/>
            <a:ext cx="8025363" cy="538544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Южная Америка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E2kaWUuABDR1xReGMVi3UnC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893462"/>
            <a:ext cx="4320479" cy="5644911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В Южной Америке есть непроходимые джунгли и здесь выращивают кофе.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7" name="Содержимое 6" descr="img_24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7" y="1772816"/>
            <a:ext cx="5184576" cy="3888432"/>
          </a:xfrm>
        </p:spPr>
      </p:pic>
      <p:pic>
        <p:nvPicPr>
          <p:cNvPr id="8" name="Рисунок 7" descr="coffee-farm-544807573-58fcd2905f9b581d59812a74.jpg"/>
          <p:cNvPicPr>
            <a:picLocks noChangeAspect="1"/>
          </p:cNvPicPr>
          <p:nvPr/>
        </p:nvPicPr>
        <p:blipFill>
          <a:blip r:embed="rId3" cstate="print"/>
          <a:srcRect l="32062" t="2545" r="12251"/>
          <a:stretch>
            <a:fillRect/>
          </a:stretch>
        </p:blipFill>
        <p:spPr>
          <a:xfrm>
            <a:off x="5508103" y="1772816"/>
            <a:ext cx="3381375" cy="39230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3528" y="2564904"/>
            <a:ext cx="8439472" cy="3672408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rgbClr val="0070C0"/>
                </a:solidFill>
                <a:latin typeface="+mj-lt"/>
              </a:rPr>
              <a:t>Задачи: </a:t>
            </a:r>
          </a:p>
          <a:p>
            <a:pPr algn="l">
              <a:buFont typeface="Arial" pitchFamily="34" charset="0"/>
              <a:buChar char="•"/>
            </a:pPr>
            <a:r>
              <a:rPr lang="ru-RU" sz="3000" dirty="0" smtClean="0">
                <a:solidFill>
                  <a:schemeClr val="tx1"/>
                </a:solidFill>
                <a:latin typeface="+mj-lt"/>
              </a:rPr>
              <a:t>Расширить знания детей о нашей планете;</a:t>
            </a:r>
          </a:p>
          <a:p>
            <a:pPr algn="l">
              <a:buFont typeface="Arial" pitchFamily="34" charset="0"/>
              <a:buChar char="•"/>
            </a:pPr>
            <a:r>
              <a:rPr lang="ru-RU" sz="3000" dirty="0" smtClean="0">
                <a:solidFill>
                  <a:schemeClr val="tx1"/>
                </a:solidFill>
              </a:rPr>
              <a:t>Дать представление о народах, населяющих материки, о животном мире каждого материка;</a:t>
            </a:r>
            <a:endParaRPr lang="ru-RU" sz="3000" dirty="0" smtClean="0">
              <a:solidFill>
                <a:schemeClr val="tx1"/>
              </a:solidFill>
              <a:latin typeface="+mj-lt"/>
            </a:endParaRPr>
          </a:p>
          <a:p>
            <a:pPr algn="l">
              <a:buFont typeface="Arial" pitchFamily="34" charset="0"/>
              <a:buChar char="•"/>
            </a:pPr>
            <a:r>
              <a:rPr lang="ru-RU" sz="3000" dirty="0" smtClean="0">
                <a:solidFill>
                  <a:schemeClr val="tx1"/>
                </a:solidFill>
                <a:latin typeface="+mj-lt"/>
              </a:rPr>
              <a:t>Развить умение ориентироваться по карте и глобусу, находить страны и континенты.</a:t>
            </a:r>
          </a:p>
          <a:p>
            <a:pPr algn="l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784976" cy="2160240"/>
          </a:xfrm>
        </p:spPr>
        <p:txBody>
          <a:bodyPr/>
          <a:lstStyle/>
          <a:p>
            <a:pPr algn="l"/>
            <a:r>
              <a:rPr lang="ru-RU" sz="4000" b="1" dirty="0" smtClean="0">
                <a:solidFill>
                  <a:srgbClr val="0070C0"/>
                </a:solidFill>
              </a:rPr>
              <a:t>Цель:</a:t>
            </a:r>
            <a:r>
              <a:rPr lang="ru-RU" sz="4000" b="1" dirty="0" smtClean="0"/>
              <a:t> </a:t>
            </a:r>
            <a:r>
              <a:rPr lang="ru-RU" sz="3600" dirty="0" smtClean="0">
                <a:solidFill>
                  <a:schemeClr val="tx1"/>
                </a:solidFill>
              </a:rPr>
              <a:t>формировать представления детей о планете Земля, разных материках и континентах мира.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820472" cy="129614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Население Южной Америки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Коренные жители – индейцы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Пришлые жители – потомки европейцев и африканцев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8" name="Рисунок 7" descr="img10.jpg"/>
          <p:cNvPicPr>
            <a:picLocks noChangeAspect="1"/>
          </p:cNvPicPr>
          <p:nvPr/>
        </p:nvPicPr>
        <p:blipFill>
          <a:blip r:embed="rId2" cstate="print"/>
          <a:srcRect l="4438" t="38750" r="50000" b="20750"/>
          <a:stretch>
            <a:fillRect/>
          </a:stretch>
        </p:blipFill>
        <p:spPr>
          <a:xfrm>
            <a:off x="899592" y="1556792"/>
            <a:ext cx="3312368" cy="2208245"/>
          </a:xfrm>
          <a:prstGeom prst="rect">
            <a:avLst/>
          </a:prstGeom>
        </p:spPr>
      </p:pic>
      <p:pic>
        <p:nvPicPr>
          <p:cNvPr id="9" name="Рисунок 8" descr="slide-0.jpg"/>
          <p:cNvPicPr>
            <a:picLocks noChangeAspect="1"/>
          </p:cNvPicPr>
          <p:nvPr/>
        </p:nvPicPr>
        <p:blipFill>
          <a:blip r:embed="rId3" cstate="print"/>
          <a:srcRect l="35209" t="25848" r="35711" b="45642"/>
          <a:stretch>
            <a:fillRect/>
          </a:stretch>
        </p:blipFill>
        <p:spPr>
          <a:xfrm>
            <a:off x="4427984" y="2132856"/>
            <a:ext cx="4308961" cy="3168352"/>
          </a:xfrm>
          <a:prstGeom prst="rect">
            <a:avLst/>
          </a:prstGeom>
        </p:spPr>
      </p:pic>
      <p:pic>
        <p:nvPicPr>
          <p:cNvPr id="11" name="Содержимое 10" descr="slide-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854" t="21705" r="67355" b="44938"/>
          <a:stretch>
            <a:fillRect/>
          </a:stretch>
        </p:blipFill>
        <p:spPr>
          <a:xfrm>
            <a:off x="899592" y="3861047"/>
            <a:ext cx="3312368" cy="2691299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Животные Южной Америки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Содержимое 5" descr="10133804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438" t="7970" r="2751" b="9308"/>
          <a:stretch>
            <a:fillRect/>
          </a:stretch>
        </p:blipFill>
        <p:spPr>
          <a:xfrm>
            <a:off x="537552" y="1052736"/>
            <a:ext cx="8250915" cy="5400599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Африка — самый жаркий материк на Земле. 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Содержимое 5" descr="shutterstock_810874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368993"/>
            <a:ext cx="5184576" cy="5169191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Здесь самая большая пустыня Сахара, по которой гуляют гордые верблюды - «корабли пустыни».</a:t>
            </a:r>
            <a:endParaRPr lang="ru-RU" sz="3200" dirty="0"/>
          </a:p>
        </p:txBody>
      </p:sp>
      <p:pic>
        <p:nvPicPr>
          <p:cNvPr id="6" name="Содержимое 5" descr="Sakhara1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3" y="1375392"/>
            <a:ext cx="7551042" cy="5005936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52400"/>
            <a:ext cx="8712968" cy="111636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И самая длинная река Нил, где водятся нильские крокодилы.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6" name="Содержимое 5" descr="d338d9fa-3a2a-4bd2-a318-c6dd1853152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3680" y="1268760"/>
            <a:ext cx="6916712" cy="5187534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Население Африки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Содержимое 5" descr="7e6403b0335e50dcb7beea86baaace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5105" y="1124744"/>
            <a:ext cx="7925327" cy="5271758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Животные Африки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Содержимое 5" descr="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908720"/>
            <a:ext cx="5544616" cy="5544616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Австралия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Содержимое 5" descr="10a451d868feb5fd854c1535dddc148e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176565"/>
            <a:ext cx="4680520" cy="5349165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Австралия — единственный материк, на территории которого расположена всего 1 государство — Австралийский Союз. 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6" name="Содержимое 5" descr="avstralia-viz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80173" y="1412776"/>
            <a:ext cx="7552267" cy="5040464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Население Австралии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134076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Аборигены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4797152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Англо-австралийцы</a:t>
            </a:r>
            <a:endParaRPr lang="ru-RU" sz="3600" dirty="0"/>
          </a:p>
        </p:txBody>
      </p:sp>
      <p:pic>
        <p:nvPicPr>
          <p:cNvPr id="9" name="Содержимое 8" descr="screen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501" t="24595" r="50000" b="37155"/>
          <a:stretch>
            <a:fillRect/>
          </a:stretch>
        </p:blipFill>
        <p:spPr>
          <a:xfrm>
            <a:off x="395536" y="908720"/>
            <a:ext cx="4472967" cy="3168352"/>
          </a:xfrm>
        </p:spPr>
      </p:pic>
      <p:pic>
        <p:nvPicPr>
          <p:cNvPr id="10" name="Рисунок 9" descr="screen4.jpg"/>
          <p:cNvPicPr>
            <a:picLocks noChangeAspect="1"/>
          </p:cNvPicPr>
          <p:nvPr/>
        </p:nvPicPr>
        <p:blipFill>
          <a:blip r:embed="rId2" cstate="print"/>
          <a:srcRect l="66874" t="27500" r="12876" b="36500"/>
          <a:stretch>
            <a:fillRect/>
          </a:stretch>
        </p:blipFill>
        <p:spPr>
          <a:xfrm>
            <a:off x="5292080" y="2132856"/>
            <a:ext cx="3240360" cy="43204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163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 smtClean="0">
                <a:solidFill>
                  <a:srgbClr val="0070C0"/>
                </a:solidFill>
              </a:rPr>
              <a:t>Планета Земля (глобус)</a:t>
            </a:r>
            <a:endParaRPr lang="ru-RU" sz="6600" dirty="0">
              <a:solidFill>
                <a:srgbClr val="0070C0"/>
              </a:solidFill>
            </a:endParaRPr>
          </a:p>
        </p:txBody>
      </p:sp>
      <p:pic>
        <p:nvPicPr>
          <p:cNvPr id="8" name="Содержимое 7" descr="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7354" y="1198073"/>
            <a:ext cx="5580950" cy="5327271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Животные Австралии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Содержимое 5" descr="014330tdeygde4ts64g9x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8266019" cy="4243715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Антарктида — самый южный материк, полностью покрытый льдом. 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6" name="Содержимое 5" descr="1200px-Antarctica_relief_location_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86744" y="1124744"/>
            <a:ext cx="5349552" cy="5349552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В Антарктиде интересно посмотреть на ледники, на королевских пингвинов.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6" name="Содержимое 5" descr="5127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409733"/>
            <a:ext cx="3816424" cy="5088566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Животные Антарктиды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1476128_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0803" y="1196752"/>
            <a:ext cx="8357661" cy="5223538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Жители Антарктиды – люди с научных станций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Содержимое 5" descr="camping-grou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5956" y="1556792"/>
            <a:ext cx="7264476" cy="4848389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1964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Земля – наш общий дом для всех, кто на ней живёт. Она всем нужна, и все, кто на ней живёт, тоже нужны Земле. У нас над головой общая крыша – голубое небо. Под ногами общий пол – земная поверхность, у нас на всех один светильник и печка – солнце. И всё это – люди должны беречь.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6" name="Содержимое 5" descr="EWRdNj7XgAAdAW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2420888"/>
            <a:ext cx="6193073" cy="413332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</a:rPr>
              <a:t>Так планета выглядит из космоса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6" name="Содержимое 5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980728"/>
            <a:ext cx="6654419" cy="540068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На глобусе голубым цветом обозначены моря и океаны, другими цветами– суша.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hello_html_663fe0d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361728"/>
            <a:ext cx="5184576" cy="518457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35280" cy="14043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Твёрдую оболочку Земли принято делить на 6 материков: Евразию, Северную и Южную Америки, Африку, Австралию, а также Антарктиду. 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700-n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556792"/>
            <a:ext cx="6876652" cy="489654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12447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Евразия — крупнейший материк, занимающий 1/3 часть суши. Здесь расположено сразу 2 части света: 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Европа и Азия. 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6" name="Содержимое 5" descr="img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455" y="2182587"/>
            <a:ext cx="8508017" cy="427299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19648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Граница между ними проходит по линии Уральских гор, Черному и Азовскому морю, а также проливам, соединяющим Черное и Средиземное моря. Это единственный материк, который омывается всеми океанами.</a:t>
            </a:r>
            <a:endParaRPr lang="ru-RU" sz="2800" dirty="0"/>
          </a:p>
        </p:txBody>
      </p:sp>
      <p:pic>
        <p:nvPicPr>
          <p:cNvPr id="6" name="Содержимое 5" descr="hello_html_1de3cf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276872"/>
            <a:ext cx="5760640" cy="421761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764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Берега Евразии омываются водами всех четырех океанов: Тихим, Индийским, Атлантическим, Северно-ледовитым.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7" name="Содержимое 6" descr="img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126" t="31345" r="4438" b="1156"/>
          <a:stretch>
            <a:fillRect/>
          </a:stretch>
        </p:blipFill>
        <p:spPr>
          <a:xfrm>
            <a:off x="301927" y="1700809"/>
            <a:ext cx="8504143" cy="481366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224</TotalTime>
  <Words>396</Words>
  <Application>Microsoft Office PowerPoint</Application>
  <PresentationFormat>Экран (4:3)</PresentationFormat>
  <Paragraphs>46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Бумажная</vt:lpstr>
      <vt:lpstr>Презентация PowerPoint</vt:lpstr>
      <vt:lpstr>Цель: формировать представления детей о планете Земля, разных материках и континентах мира.</vt:lpstr>
      <vt:lpstr>Планета Земля (глобус)</vt:lpstr>
      <vt:lpstr>Так планета выглядит из космоса</vt:lpstr>
      <vt:lpstr>На глобусе голубым цветом обозначены моря и океаны, другими цветами– суша.</vt:lpstr>
      <vt:lpstr>Твёрдую оболочку Земли принято делить на 6 материков: Евразию, Северную и Южную Америки, Африку, Австралию, а также Антарктиду. </vt:lpstr>
      <vt:lpstr>Евразия — крупнейший материк, занимающий 1/3 часть суши. Здесь расположено сразу 2 части света:  Европа и Азия. </vt:lpstr>
      <vt:lpstr>Граница между ними проходит по линии Уральских гор, Черному и Азовскому морю, а также проливам, соединяющим Черное и Средиземное моря. Это единственный материк, который омывается всеми океанами.</vt:lpstr>
      <vt:lpstr>Берега Евразии омываются водами всех четырех океанов: Тихим, Индийским, Атлантическим, Северно-ледовитым.</vt:lpstr>
      <vt:lpstr>Азия - самая большая часть Евразии. Мудрецы Азии придумали цифры, их назвали арабскими.  Изобретатели Азии дали миру шахматы, компас, бумагу. Наша Россия — самое большое государство — находится в Евразии.  </vt:lpstr>
      <vt:lpstr>Население Евразии</vt:lpstr>
      <vt:lpstr>Животные Евразии</vt:lpstr>
      <vt:lpstr> Северная Америка.</vt:lpstr>
      <vt:lpstr>В Северной Америке много небоскребов. </vt:lpstr>
      <vt:lpstr>А ещё американский художник Уолт Дисней создал героев ваших любимых мультиков: мышонка Микки, Белоснежку, утенка Дональда. Дисней основал и парк развлечений «Диснейленд».</vt:lpstr>
      <vt:lpstr>Население Северной Америки</vt:lpstr>
      <vt:lpstr>Животные Северной Америки</vt:lpstr>
      <vt:lpstr>Южная Америка</vt:lpstr>
      <vt:lpstr>В Южной Америке есть непроходимые джунгли и здесь выращивают кофе.</vt:lpstr>
      <vt:lpstr>Население Южной Америки Коренные жители – индейцы Пришлые жители – потомки европейцев и африканцев</vt:lpstr>
      <vt:lpstr>Животные Южной Америки</vt:lpstr>
      <vt:lpstr>Африка — самый жаркий материк на Земле. </vt:lpstr>
      <vt:lpstr>Здесь самая большая пустыня Сахара, по которой гуляют гордые верблюды - «корабли пустыни».</vt:lpstr>
      <vt:lpstr>И самая длинная река Нил, где водятся нильские крокодилы.</vt:lpstr>
      <vt:lpstr>Население Африки</vt:lpstr>
      <vt:lpstr>Животные Африки</vt:lpstr>
      <vt:lpstr>Австралия</vt:lpstr>
      <vt:lpstr>Австралия — единственный материк, на территории которого расположена всего 1 государство — Австралийский Союз. </vt:lpstr>
      <vt:lpstr>Население Австралии</vt:lpstr>
      <vt:lpstr>Животные Австралии</vt:lpstr>
      <vt:lpstr>Антарктида — самый южный материк, полностью покрытый льдом. </vt:lpstr>
      <vt:lpstr>В Антарктиде интересно посмотреть на ледники, на королевских пингвинов.</vt:lpstr>
      <vt:lpstr>Животные Антарктиды</vt:lpstr>
      <vt:lpstr>Жители Антарктиды – люди с научных станций</vt:lpstr>
      <vt:lpstr>Земля – наш общий дом для всех, кто на ней живёт. Она всем нужна, и все, кто на ней живёт, тоже нужны Земле. У нас над головой общая крыша – голубое небо. Под ногами общий пол – земная поверхность, у нас на всех один светильник и печка – солнце. И всё это – люди должны беречь.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24</cp:revision>
  <dcterms:created xsi:type="dcterms:W3CDTF">2021-04-10T13:12:37Z</dcterms:created>
  <dcterms:modified xsi:type="dcterms:W3CDTF">2022-10-22T12:45:38Z</dcterms:modified>
</cp:coreProperties>
</file>