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8A461D-E469-41EE-8228-4579C3897B87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71567B-2597-43B7-AAA0-FD564B611D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Евгений Иванович Чарушин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457363" cy="5013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91139"/>
            <a:ext cx="3457363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7324462" cy="5512422"/>
          </a:xfrm>
        </p:spPr>
      </p:pic>
    </p:spTree>
    <p:extLst>
      <p:ext uri="{BB962C8B-B14F-4D97-AF65-F5344CB8AC3E}">
        <p14:creationId xmlns:p14="http://schemas.microsoft.com/office/powerpoint/2010/main" val="21211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457662" cy="5314404"/>
          </a:xfrm>
        </p:spPr>
      </p:pic>
    </p:spTree>
    <p:extLst>
      <p:ext uri="{BB962C8B-B14F-4D97-AF65-F5344CB8AC3E}">
        <p14:creationId xmlns:p14="http://schemas.microsoft.com/office/powerpoint/2010/main" val="333936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632848" cy="4945949"/>
          </a:xfrm>
        </p:spPr>
      </p:pic>
    </p:spTree>
    <p:extLst>
      <p:ext uri="{BB962C8B-B14F-4D97-AF65-F5344CB8AC3E}">
        <p14:creationId xmlns:p14="http://schemas.microsoft.com/office/powerpoint/2010/main" val="314513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211"/>
            <a:ext cx="7416824" cy="5571889"/>
          </a:xfrm>
        </p:spPr>
      </p:pic>
    </p:spTree>
    <p:extLst>
      <p:ext uri="{BB962C8B-B14F-4D97-AF65-F5344CB8AC3E}">
        <p14:creationId xmlns:p14="http://schemas.microsoft.com/office/powerpoint/2010/main" val="1355661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Евгений Иванович Чарушин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Евгений Иванович Чарушин</dc:title>
  <dc:creator>User</dc:creator>
  <cp:lastModifiedBy>User</cp:lastModifiedBy>
  <cp:revision>1</cp:revision>
  <dcterms:created xsi:type="dcterms:W3CDTF">2018-12-19T22:54:46Z</dcterms:created>
  <dcterms:modified xsi:type="dcterms:W3CDTF">2018-12-19T23:01:17Z</dcterms:modified>
</cp:coreProperties>
</file>