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E1B5-F789-4236-855E-16C95BC03C64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E128-5B3B-40A0-9E8C-F96EF5045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87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E1B5-F789-4236-855E-16C95BC03C64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E128-5B3B-40A0-9E8C-F96EF5045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40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E1B5-F789-4236-855E-16C95BC03C64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E128-5B3B-40A0-9E8C-F96EF5045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12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E1B5-F789-4236-855E-16C95BC03C64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E128-5B3B-40A0-9E8C-F96EF5045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12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E1B5-F789-4236-855E-16C95BC03C64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E128-5B3B-40A0-9E8C-F96EF5045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61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E1B5-F789-4236-855E-16C95BC03C64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E128-5B3B-40A0-9E8C-F96EF5045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924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E1B5-F789-4236-855E-16C95BC03C64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E128-5B3B-40A0-9E8C-F96EF5045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50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E1B5-F789-4236-855E-16C95BC03C64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E128-5B3B-40A0-9E8C-F96EF5045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518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E1B5-F789-4236-855E-16C95BC03C64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E128-5B3B-40A0-9E8C-F96EF5045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015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E1B5-F789-4236-855E-16C95BC03C64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E128-5B3B-40A0-9E8C-F96EF5045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33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E1B5-F789-4236-855E-16C95BC03C64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E128-5B3B-40A0-9E8C-F96EF5045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91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CE1B5-F789-4236-855E-16C95BC03C64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3E128-5B3B-40A0-9E8C-F96EF5045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4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5677" y="1369293"/>
            <a:ext cx="7772400" cy="2851795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atin typeface="Book Antiqua" pitchFamily="18" charset="0"/>
              </a:rPr>
              <a:t>ИГРЫ    С КАРАНДАШОМ</a:t>
            </a:r>
            <a:endParaRPr lang="ru-RU" sz="6600" b="1" dirty="0">
              <a:latin typeface="Book Antiqua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1" r="80538" b="83346"/>
          <a:stretch/>
        </p:blipFill>
        <p:spPr bwMode="auto">
          <a:xfrm>
            <a:off x="661798" y="213777"/>
            <a:ext cx="1095565" cy="103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090613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1" r="80538" b="83346"/>
          <a:stretch/>
        </p:blipFill>
        <p:spPr bwMode="auto">
          <a:xfrm>
            <a:off x="2051720" y="4149080"/>
            <a:ext cx="1095565" cy="103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1" r="80538" b="83346"/>
          <a:stretch/>
        </p:blipFill>
        <p:spPr bwMode="auto">
          <a:xfrm>
            <a:off x="6660232" y="5210366"/>
            <a:ext cx="1095565" cy="103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972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97"/>
          <a:stretch/>
        </p:blipFill>
        <p:spPr bwMode="auto">
          <a:xfrm>
            <a:off x="467544" y="260648"/>
            <a:ext cx="836365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416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27584" y="548680"/>
            <a:ext cx="6984777" cy="476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347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61"/>
          <a:stretch/>
        </p:blipFill>
        <p:spPr bwMode="auto">
          <a:xfrm>
            <a:off x="827584" y="404664"/>
            <a:ext cx="7200800" cy="537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379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75"/>
          <a:stretch/>
        </p:blipFill>
        <p:spPr bwMode="auto">
          <a:xfrm>
            <a:off x="1115616" y="692696"/>
            <a:ext cx="700381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148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80"/>
          <a:stretch/>
        </p:blipFill>
        <p:spPr bwMode="auto">
          <a:xfrm>
            <a:off x="827584" y="188640"/>
            <a:ext cx="6696744" cy="555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137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21"/>
          <a:stretch/>
        </p:blipFill>
        <p:spPr bwMode="auto">
          <a:xfrm>
            <a:off x="899592" y="836712"/>
            <a:ext cx="625147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94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115616" y="548680"/>
            <a:ext cx="6960953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908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755576" y="692696"/>
            <a:ext cx="727735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883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08260" y="332656"/>
            <a:ext cx="7998318" cy="61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881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:\Documents and Settings\Admin\%D0%A0%D0%B0%D0%B1%D0%BE%D1%87%D0%B8%D0%B9 %D1%81%D1%82%D0%BE%D0%BB\%D0%98%D0%B3%D1%80%D1%8B %D1%81 %D0%BA%D0%B0%D1%80%D0%B0%D0%BD%D0%B4%D0%B0%D1%88%D0%BE%D0%BC\%D0%98%D0%B3%D1%80%D1%8B %D1%81 %D0%BA%D0%B0%D1%80%D0%B0%D0%BD%D0%B4%D0%B0%D1%88%D0%BE%D0%B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971600" y="476672"/>
            <a:ext cx="7272808" cy="557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594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:\Documents and Settings\Admin\%D0%A0%D0%B0%D0%B1%D0%BE%D1%87%D0%B8%D0%B9 %D1%81%D1%82%D0%BE%D0%BB\%D0%98%D0%B3%D1%80%D1%8B %D1%81 %D0%BA%D0%B0%D1%80%D0%B0%D0%BD%D0%B4%D0%B0%D1%88%D0%BE%D0%BC\%D0%98%D0%B3%D1%80%D1%8B %D1%81 %D0%BA%D0%B0%D1%80%D0%B0%D0%BD%D0%B4%D0%B0%D1%88%D0%BE%D0%BC 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62"/>
          <a:stretch/>
        </p:blipFill>
        <p:spPr bwMode="auto">
          <a:xfrm>
            <a:off x="539552" y="160338"/>
            <a:ext cx="7632848" cy="635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50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68"/>
          <a:stretch/>
        </p:blipFill>
        <p:spPr bwMode="auto">
          <a:xfrm>
            <a:off x="539552" y="260648"/>
            <a:ext cx="8082530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66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57"/>
          <a:stretch/>
        </p:blipFill>
        <p:spPr bwMode="auto">
          <a:xfrm>
            <a:off x="323528" y="260647"/>
            <a:ext cx="8496944" cy="638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968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90"/>
          <a:stretch/>
        </p:blipFill>
        <p:spPr bwMode="auto">
          <a:xfrm>
            <a:off x="827584" y="260648"/>
            <a:ext cx="7848872" cy="543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048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28"/>
          <a:stretch/>
        </p:blipFill>
        <p:spPr bwMode="auto">
          <a:xfrm>
            <a:off x="755576" y="332656"/>
            <a:ext cx="7200800" cy="5283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407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683568" y="260648"/>
            <a:ext cx="769013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4798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Office PowerPoint</Application>
  <PresentationFormat>Экран (4:3)</PresentationFormat>
  <Paragraphs>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ИГРЫ    С КАРАНДАШОМ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Energy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</cp:revision>
  <dcterms:created xsi:type="dcterms:W3CDTF">2022-10-17T08:15:25Z</dcterms:created>
  <dcterms:modified xsi:type="dcterms:W3CDTF">2022-10-17T08:31:23Z</dcterms:modified>
</cp:coreProperties>
</file>