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4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9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7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7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3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1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6C0A-E9AD-4C99-A76D-38403B6C1597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A9BF-D442-443F-907D-C4AA84BCB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9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" y="332656"/>
            <a:ext cx="91821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34563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latin typeface="Bookman Old Style" pitchFamily="18" charset="0"/>
              </a:rPr>
              <a:t>ИГРЫ </a:t>
            </a:r>
            <a:br>
              <a:rPr lang="ru-RU" sz="6000" b="1" dirty="0" smtClean="0">
                <a:latin typeface="Bookman Old Style" pitchFamily="18" charset="0"/>
              </a:rPr>
            </a:br>
            <a:r>
              <a:rPr lang="ru-RU" sz="6000" b="1" dirty="0" smtClean="0">
                <a:latin typeface="Bookman Old Style" pitchFamily="18" charset="0"/>
              </a:rPr>
              <a:t>НА РАЗВИТИЕ РЕЧИ</a:t>
            </a:r>
            <a:endParaRPr lang="ru-RU" sz="6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34" y="188640"/>
            <a:ext cx="96412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70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85" y="332656"/>
            <a:ext cx="92127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2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86016"/>
            <a:ext cx="9538045" cy="641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5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C:\Documents and Settings\Admin\%D0%A0%D0%B0%D0%B1%D0%BE%D1%87%D0%B8%D0%B9 %D1%81%D1%82%D0%BE%D0%BB\%D0%9D%D0%BE%D0%B2%D0%B0%D1%8F %D0%BF%D0%B0%D0%BF%D0%BA%D0%B0\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739" y="160338"/>
            <a:ext cx="9576248" cy="6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4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C:\Documents and Settings\Admin\%D0%A0%D0%B0%D0%B1%D0%BE%D1%87%D0%B8%D0%B9 %D1%81%D1%82%D0%BE%D0%BB\%D0%9D%D0%BE%D0%B2%D0%B0%D1%8F %D0%BF%D0%B0%D0%BF%D0%BA%D0%B0\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739" y="160338"/>
            <a:ext cx="9683373" cy="650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2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7614"/>
            <a:ext cx="9717178" cy="653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51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C:\Documents and Settings\Admin\%D0%A0%D0%B0%D0%B1%D0%BE%D1%87%D0%B8%D0%B9 %D1%81%D1%82%D0%BE%D0%BB\%D0%9D%D0%BE%D0%B2%D0%B0%D1%8F %D0%BF%D0%B0%D0%BF%D0%BA%D0%B0\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739" y="160338"/>
            <a:ext cx="9683373" cy="650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2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34" y="188640"/>
            <a:ext cx="96412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0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34420"/>
            <a:ext cx="9466037" cy="636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94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ИГРЫ  НА РАЗВИТИЕ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2022-10-17T07:44:32Z</dcterms:created>
  <dcterms:modified xsi:type="dcterms:W3CDTF">2022-10-17T08:14:58Z</dcterms:modified>
</cp:coreProperties>
</file>