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5" r:id="rId3"/>
    <p:sldId id="257" r:id="rId4"/>
    <p:sldId id="259" r:id="rId5"/>
    <p:sldId id="275" r:id="rId6"/>
    <p:sldId id="261" r:id="rId7"/>
    <p:sldId id="260" r:id="rId8"/>
    <p:sldId id="271" r:id="rId9"/>
    <p:sldId id="262" r:id="rId10"/>
    <p:sldId id="263" r:id="rId11"/>
    <p:sldId id="264" r:id="rId12"/>
    <p:sldId id="265" r:id="rId13"/>
    <p:sldId id="267" r:id="rId14"/>
    <p:sldId id="270" r:id="rId15"/>
    <p:sldId id="268" r:id="rId16"/>
    <p:sldId id="269" r:id="rId17"/>
    <p:sldId id="277" r:id="rId18"/>
    <p:sldId id="273" r:id="rId19"/>
    <p:sldId id="274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7B11-6160-4711-AAB0-37BF4B46209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09C8-0400-4CE6-8C2E-C9618239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34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7B11-6160-4711-AAB0-37BF4B46209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09C8-0400-4CE6-8C2E-C9618239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5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7B11-6160-4711-AAB0-37BF4B46209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09C8-0400-4CE6-8C2E-C9618239406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8216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7B11-6160-4711-AAB0-37BF4B46209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09C8-0400-4CE6-8C2E-C9618239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18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7B11-6160-4711-AAB0-37BF4B46209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09C8-0400-4CE6-8C2E-C9618239406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0224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7B11-6160-4711-AAB0-37BF4B46209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09C8-0400-4CE6-8C2E-C9618239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74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7B11-6160-4711-AAB0-37BF4B46209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09C8-0400-4CE6-8C2E-C9618239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9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7B11-6160-4711-AAB0-37BF4B46209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09C8-0400-4CE6-8C2E-C9618239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35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7B11-6160-4711-AAB0-37BF4B46209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09C8-0400-4CE6-8C2E-C9618239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6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7B11-6160-4711-AAB0-37BF4B46209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09C8-0400-4CE6-8C2E-C9618239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05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7B11-6160-4711-AAB0-37BF4B46209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09C8-0400-4CE6-8C2E-C9618239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0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7B11-6160-4711-AAB0-37BF4B46209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09C8-0400-4CE6-8C2E-C9618239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6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7B11-6160-4711-AAB0-37BF4B46209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09C8-0400-4CE6-8C2E-C9618239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6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7B11-6160-4711-AAB0-37BF4B46209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09C8-0400-4CE6-8C2E-C9618239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4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7B11-6160-4711-AAB0-37BF4B46209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09C8-0400-4CE6-8C2E-C9618239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80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7B11-6160-4711-AAB0-37BF4B46209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09C8-0400-4CE6-8C2E-C9618239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42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E7B11-6160-4711-AAB0-37BF4B46209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F109C8-0400-4CE6-8C2E-C9618239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2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7643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Презентация на тему: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«Живая и неживая природа»</a:t>
            </a:r>
          </a:p>
          <a:p>
            <a:endParaRPr lang="ru-RU" sz="3200" dirty="0"/>
          </a:p>
        </p:txBody>
      </p:sp>
      <p:pic>
        <p:nvPicPr>
          <p:cNvPr id="49154" name="Picture 2" descr="http://digroupkrd.ru/boqxeqod/78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6297750" cy="4126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 flipH="1">
            <a:off x="7020271" y="4592996"/>
            <a:ext cx="1944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Разработала: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Васильева А.Л.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oto.spbland.ru/data/media/2/lrg_76481_28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43355" cy="6286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s://fs00.infourok.ru/images/doc/120/141218/img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fs00.infourok.ru/images/doc/120/141218/img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s00.infourok.ru/images/doc/120/141218/img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4" name="Picture 10" descr="http://bigslide.ru/images/23/22368/960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43966" cy="648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uzzleit.ru/files/puzzles/104/104286/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3578"/>
            <a:ext cx="8643966" cy="648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fs00.infourok.ru/images/doc/250/254779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fs00.infourok.ru/images/doc/250/254779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http://www.wwf.ru/pic/news/9965/cherk_029.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34" y="285728"/>
            <a:ext cx="882788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s://fs00.infourok.ru/images/doc/192/219887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fs00.infourok.ru/images/doc/192/219887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s://fs00.infourok.ru/images/doc/218/3118/1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6" name="Picture 8" descr="http://o-prirode.com/_nw/0/40682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025" y="357166"/>
            <a:ext cx="8664255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s.myshared.ru/4/125872/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0671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s://fs00.infourok.ru/images/doc/303/302334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http://www.klass39.ru/wp-content/uploads/2015/11/0054-054-Razvivajuschaja-sistema-Zankova.jpg?b549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84981" cy="6243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s1.ppt4web.ru/images/17412/101283/640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92697"/>
            <a:ext cx="633670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videoglas.ru/photos/zimnie-pogodnye-yavleniya-v-kartinkah-dlya-detey-42663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42"/>
            <a:ext cx="8572560" cy="6429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fs00.infourok.ru/images/doc/190/217394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fs00.infourok.ru/images/doc/113/133180/img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s://fs00.infourok.ru/images/doc/113/133180/img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http://uslide.ru/images/7/13938/960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28" cy="6429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15/14060/96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57260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fotohomka.ru/images/Jan/10/fc14f8368bb9dbd96254c3c3a2d9d08e/mini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15436" cy="6493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5klass.net/datas/okruzhajuschij-mir/Priroda-v-marte/0003-003-CHto-takoe-prir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16" y="214242"/>
            <a:ext cx="8715502" cy="6215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5klass.net/datas/okruzhajuschij-mir/ZHivotnye-i-rastenija-Krasnodarskogo-kraja/0007-007-My-znaem-chto-vsjo-v-prirode-vzaimosvjaz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7671"/>
            <a:ext cx="8643998" cy="653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krasfun.ru/images/2011/4/fe092_nature_disaster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29684" cy="6569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alkatrion.com/wp-content/uploads/2011/10/China_pollution-620x4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85728"/>
            <a:ext cx="8715437" cy="63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vetroks.gorod.tomsk.ru/uploads/1741/1273036448/neft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9962"/>
            <a:ext cx="8643998" cy="6413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novostivl.ru/files/files/86/27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809110" cy="6377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https://fs00.infourok.ru/images/doc/306/306037/3/img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2" name="Picture 4" descr="http://diary-culture.ru/upload/wysiwyg/d488234520bc8489cb7194e3cc2704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8715437" cy="6429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boombob.ru/img/picture/Jul/11/ca6f06642cdfdcd33563fc4c28c17f1c/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722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omick116.ru/papapojwop/4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01" y="214290"/>
            <a:ext cx="8819417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s.myshared.ru/4/47446/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518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rivetstudent.com/uploads/posts/2015-02/1422801265_slay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igslide.ru/images/15/14060/960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3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s1.ppt4web.ru/images/5551/74712/640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9977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allyslide.com/thumbs/32896b68c70641567e402d1e603a6a7c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allyslide.com/thumbs/32896b68c70641567e402d1e603a6a7c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allyslide.com/thumbs/32896b68c70641567e402d1e603a6a7c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http://lib.exdat.com/tw_files2/urls_10/22/d-21808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671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</TotalTime>
  <Words>16</Words>
  <Application>Microsoft Office PowerPoint</Application>
  <PresentationFormat>Экран (4:3)</PresentationFormat>
  <Paragraphs>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Живая и неживая природа</dc:title>
  <dc:creator>Admin</dc:creator>
  <cp:lastModifiedBy>VasNic</cp:lastModifiedBy>
  <cp:revision>11</cp:revision>
  <dcterms:created xsi:type="dcterms:W3CDTF">2017-02-03T16:52:57Z</dcterms:created>
  <dcterms:modified xsi:type="dcterms:W3CDTF">2022-10-06T16:45:20Z</dcterms:modified>
</cp:coreProperties>
</file>