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90" r:id="rId3"/>
    <p:sldId id="295" r:id="rId4"/>
    <p:sldId id="291" r:id="rId5"/>
    <p:sldId id="296" r:id="rId6"/>
    <p:sldId id="292" r:id="rId7"/>
    <p:sldId id="293" r:id="rId8"/>
    <p:sldId id="263" r:id="rId9"/>
    <p:sldId id="268" r:id="rId10"/>
    <p:sldId id="274" r:id="rId11"/>
    <p:sldId id="279" r:id="rId12"/>
    <p:sldId id="285" r:id="rId13"/>
    <p:sldId id="286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90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5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60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7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96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01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46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1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9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8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2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29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56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gif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28802"/>
            <a:ext cx="8215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 весной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Разработала: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Васильева А.Л.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дж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357694"/>
            <a:ext cx="1833560" cy="1833560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4357694"/>
            <a:ext cx="1581160" cy="183356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21442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опасно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ловить рыбу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льду!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12377-Cold-Man-Ice-Fishing-In-The-Winter-Clipart-Pic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071834" cy="246429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14356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надевай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раньше времени лёгкую  одежду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528707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Давайте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поиграем!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6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70080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1/94240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Наступила весна. На улице стало тепло, после суровой и холодной зимы хочется больше времени проводить на свежем воздухе. Но на улице нас подстерегает множество опасностей. Чтобы избежать беды мы сегодня рассмотрим, как предотвратить несчастье.</a:t>
            </a:r>
          </a:p>
        </p:txBody>
      </p:sp>
      <p:pic>
        <p:nvPicPr>
          <p:cNvPr id="1030" name="Picture 6" descr="http://mtdata.ru/u1/photo002D/20964710180-0/hu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15316"/>
            <a:ext cx="3006080" cy="22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96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6976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 Сосульки!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2" name="Picture 8" descr="http://s8.hostingkartinok.com/uploads/images/2016/03/0d38f183913f7cdc664d5474fddb6b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7423" cy="3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9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Т</a:t>
            </a:r>
            <a:r>
              <a:rPr lang="ru-RU" b="1" dirty="0" smtClean="0">
                <a:solidFill>
                  <a:srgbClr val="0033CC"/>
                </a:solidFill>
              </a:rPr>
              <a:t>ает </a:t>
            </a:r>
            <a:r>
              <a:rPr lang="ru-RU" b="1" dirty="0">
                <a:solidFill>
                  <a:srgbClr val="0033CC"/>
                </a:solidFill>
              </a:rPr>
              <a:t>снег на крышах домов, образуются огромные ледяные сосульки. Нельзя приближаться близко к таким местам, в любую минуту сосулька может упасть прямо на вас. Дома нужно попросить родителей, чтобы они убрали сосульки у входа, иначе придёт беда.</a:t>
            </a:r>
          </a:p>
        </p:txBody>
      </p:sp>
      <p:pic>
        <p:nvPicPr>
          <p:cNvPr id="3074" name="Picture 2" descr="https://go3.imgsmail.ru/imgpreview?key=5a6a64b3bb3d9ebd&amp;mb=imgdb_preview_1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15" y="2996952"/>
            <a:ext cx="3449690" cy="2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3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Лужи-не место для игры!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imagizer.imageshack.com/img923/9629/BmIfQ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34" y="1163283"/>
            <a:ext cx="3854964" cy="3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kukly-5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240360" cy="32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017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Весной на улицах </a:t>
            </a:r>
            <a:r>
              <a:rPr lang="ru-RU" b="1" dirty="0" smtClean="0">
                <a:solidFill>
                  <a:srgbClr val="0033CC"/>
                </a:solidFill>
              </a:rPr>
              <a:t>разливаются </a:t>
            </a:r>
            <a:r>
              <a:rPr lang="ru-RU" b="1" dirty="0">
                <a:solidFill>
                  <a:srgbClr val="0033CC"/>
                </a:solidFill>
              </a:rPr>
              <a:t>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игры.</a:t>
            </a:r>
          </a:p>
        </p:txBody>
      </p:sp>
      <p:pic>
        <p:nvPicPr>
          <p:cNvPr id="4098" name="Picture 2" descr="http://20th.su/wp-content/uploads/2011/06/deti_i_korabl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240360" cy="31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4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Весной люди начинают убирать территорию у домов, жечь костры. Это строго запрещено! Никогда 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</a:t>
            </a:r>
          </a:p>
        </p:txBody>
      </p:sp>
      <p:pic>
        <p:nvPicPr>
          <p:cNvPr id="5122" name="Picture 2" descr="http://www.playcast.ru/uploads/2014/02/22/75631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16224" cy="26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1" y="1214422"/>
            <a:ext cx="3730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катайтесь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 подтаявших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горок!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post-49092-12626169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29320" y="3816088"/>
            <a:ext cx="3214679" cy="236941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7" y="1214422"/>
            <a:ext cx="3518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рвите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первые цветы!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</TotalTime>
  <Words>256</Words>
  <Application>Microsoft Office PowerPoint</Application>
  <PresentationFormat>Экран (4:3)</PresentationFormat>
  <Paragraphs>37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VasNic</cp:lastModifiedBy>
  <cp:revision>79</cp:revision>
  <dcterms:created xsi:type="dcterms:W3CDTF">2011-04-03T10:39:11Z</dcterms:created>
  <dcterms:modified xsi:type="dcterms:W3CDTF">2022-10-06T16:17:20Z</dcterms:modified>
</cp:coreProperties>
</file>