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5" r:id="rId10"/>
    <p:sldId id="266" r:id="rId11"/>
    <p:sldId id="262" r:id="rId12"/>
    <p:sldId id="267" r:id="rId13"/>
    <p:sldId id="268" r:id="rId14"/>
    <p:sldId id="270" r:id="rId15"/>
    <p:sldId id="274" r:id="rId16"/>
    <p:sldId id="269" r:id="rId17"/>
    <p:sldId id="271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6947E7-A452-4760-81A0-55B091849A8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0BBFA0E-779F-4F94-972A-F6C2EAF17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947E7-A452-4760-81A0-55B091849A8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BFA0E-779F-4F94-972A-F6C2EAF17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947E7-A452-4760-81A0-55B091849A8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BFA0E-779F-4F94-972A-F6C2EAF17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947E7-A452-4760-81A0-55B091849A8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BFA0E-779F-4F94-972A-F6C2EAF1742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947E7-A452-4760-81A0-55B091849A8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BFA0E-779F-4F94-972A-F6C2EAF1742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947E7-A452-4760-81A0-55B091849A8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BFA0E-779F-4F94-972A-F6C2EAF1742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947E7-A452-4760-81A0-55B091849A8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BFA0E-779F-4F94-972A-F6C2EAF174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947E7-A452-4760-81A0-55B091849A8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BFA0E-779F-4F94-972A-F6C2EAF17429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6947E7-A452-4760-81A0-55B091849A8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BFA0E-779F-4F94-972A-F6C2EAF1742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6947E7-A452-4760-81A0-55B091849A8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0BBFA0E-779F-4F94-972A-F6C2EAF1742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6947E7-A452-4760-81A0-55B091849A8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0BBFA0E-779F-4F94-972A-F6C2EAF1742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6947E7-A452-4760-81A0-55B091849A8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0BBFA0E-779F-4F94-972A-F6C2EAF1742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s://fs01.cap.ru/www21-06/economy/news/2021/09/27/86b1b2ab-b8eb-4924-8767-5e1e8d54d09a/hd_dsc_15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53792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864096"/>
          </a:xfrm>
        </p:spPr>
        <p:txBody>
          <a:bodyPr/>
          <a:lstStyle/>
          <a:p>
            <a:pPr algn="ctr"/>
            <a:r>
              <a:rPr lang="ru-RU" dirty="0" smtClean="0"/>
              <a:t>АО ЧПО им. В.И.Чапаева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26346" y="5733256"/>
            <a:ext cx="71176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Проект подготовил 4 г класс</a:t>
            </a:r>
          </a:p>
          <a:p>
            <a:r>
              <a:rPr lang="ru-RU" sz="2800" b="1" dirty="0" smtClean="0">
                <a:solidFill>
                  <a:srgbClr val="00B0F0"/>
                </a:solidFill>
              </a:rPr>
              <a:t>Классный руководитель Ефремова Е.В.</a:t>
            </a:r>
            <a:endParaRPr lang="ru-RU" sz="28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Послевоенное время</a:t>
            </a:r>
            <a:endParaRPr lang="ru-RU" dirty="0"/>
          </a:p>
        </p:txBody>
      </p:sp>
      <p:pic>
        <p:nvPicPr>
          <p:cNvPr id="134146" name="Picture 2" descr="http://img1.liveinternet.ru/images/attach/d/1/133/8/133008195_3925073_06PamyatnikVasiliuIvanovichyChapaevyvCheboksarah1024x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667500" cy="443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9026" name="Picture 2" descr="https://chapaew.ru/UserFiles/SiteMap/sapog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61517" cy="568863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436096" y="1481329"/>
            <a:ext cx="3250704" cy="4251928"/>
          </a:xfrm>
        </p:spPr>
        <p:txBody>
          <a:bodyPr/>
          <a:lstStyle/>
          <a:p>
            <a:r>
              <a:rPr lang="ru-RU" dirty="0" smtClean="0"/>
              <a:t>В 1955 году с конвейера завода сошла первая стиральная машина «Волга-7» с ручным отжимом.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5170" name="Picture 2" descr="http://www.chapaew.ru/UserFiles/Material/e33a32ac-fcdd-4615-9d81-c349c99fa309/PhotoGalery/material/PhotoGalery/file_5_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752528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6194" name="AutoShape 2" descr="https://fs01.cap.ru/gov12/orgs/GovId_81/Material/201301/15/video/dda598f5-3717-43f6-9eb9-44585e13a43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6198" name="Picture 6" descr="https://fhd.multiurok.ru/1/d/b/1db9b00ad2ec688f44dfa1c2ecf9e315baeedd23/nietraditsionnyie-formy-orghanizatsii-urokov-litieraturnogho-chtieniia_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184576" cy="3451035"/>
          </a:xfrm>
          <a:prstGeom prst="rect">
            <a:avLst/>
          </a:prstGeom>
          <a:noFill/>
        </p:spPr>
      </p:pic>
      <p:pic>
        <p:nvPicPr>
          <p:cNvPr id="136199" name="Picture 7" descr="C:\Users\Asus\Desktop\img_0731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3212976"/>
            <a:ext cx="4932040" cy="3288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7218" name="Picture 2" descr="https://cheb.media/wp-content/uploads/2021/08/20210826zav-007-1024x6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500"/>
          <a:stretch>
            <a:fillRect/>
          </a:stretch>
        </p:blipFill>
        <p:spPr bwMode="auto">
          <a:xfrm>
            <a:off x="254496" y="260648"/>
            <a:ext cx="8624116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2338" name="Picture 2" descr="https://cheb.media/wp-content/uploads/2021/08/20210826zav-157-1024x6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248472" cy="2837847"/>
          </a:xfrm>
          <a:prstGeom prst="rect">
            <a:avLst/>
          </a:prstGeom>
          <a:noFill/>
        </p:spPr>
      </p:pic>
      <p:pic>
        <p:nvPicPr>
          <p:cNvPr id="142340" name="Picture 4" descr="https://cheb.media/wp-content/uploads/2021/08/20210826zav-158-1024x6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1" y="404664"/>
            <a:ext cx="4212257" cy="2813656"/>
          </a:xfrm>
          <a:prstGeom prst="rect">
            <a:avLst/>
          </a:prstGeom>
          <a:noFill/>
        </p:spPr>
      </p:pic>
      <p:pic>
        <p:nvPicPr>
          <p:cNvPr id="142342" name="Picture 6" descr="https://cheb.media/wp-content/uploads/2021/08/20210826zav-151-1024x6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283968" cy="2861556"/>
          </a:xfrm>
          <a:prstGeom prst="rect">
            <a:avLst/>
          </a:prstGeom>
          <a:noFill/>
        </p:spPr>
      </p:pic>
      <p:pic>
        <p:nvPicPr>
          <p:cNvPr id="142344" name="Picture 8" descr="https://cheb.media/wp-content/uploads/2021/08/20210826zav-149-1024x6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75600"/>
            <a:ext cx="4248472" cy="2837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5733256"/>
            <a:ext cx="9144000" cy="936104"/>
          </a:xfrm>
        </p:spPr>
        <p:txBody>
          <a:bodyPr>
            <a:normAutofit/>
          </a:bodyPr>
          <a:lstStyle/>
          <a:p>
            <a:r>
              <a:rPr lang="ru-RU" dirty="0" smtClean="0"/>
              <a:t>Производство противоградовых ракет «</a:t>
            </a:r>
            <a:r>
              <a:rPr lang="ru-RU" dirty="0" err="1" smtClean="0"/>
              <a:t>Алазань</a:t>
            </a:r>
            <a:r>
              <a:rPr lang="ru-RU" dirty="0" smtClean="0"/>
              <a:t>».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echnodinamika_20210322_200330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12879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9266" name="Picture 2" descr="http://hypar.ru/sites/default/files/pictures/gallery/8v8a82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712017" cy="58057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0290" name="Picture 2" descr="http://hypar.ru/sites/default/files/pictures/gallery/8v8a82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95655" cy="5661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1314" name="Picture 2" descr="https://foto.cheb.ru/foto/foto.cheb.ru-22125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8003406" cy="51180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5517232"/>
            <a:ext cx="7488832" cy="13407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1937 году возникла необходимость развития военной пиротехники в СССР, было утверждено строительство специального пиротехнического завода. </a:t>
            </a:r>
          </a:p>
          <a:p>
            <a:r>
              <a:rPr lang="ru-RU" dirty="0" smtClean="0"/>
              <a:t>Строительство предприятия началось в апреле 1938 г.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История завода</a:t>
            </a:r>
            <a:endParaRPr lang="ru-RU" dirty="0"/>
          </a:p>
        </p:txBody>
      </p:sp>
      <p:sp>
        <p:nvSpPr>
          <p:cNvPr id="99332" name="AutoShape 4" descr="https://www.etoretro.ru/data/media/2227/15185242370e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334" name="AutoShape 6" descr="https://www.etoretro.ru/data/media/2227/15185242370e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9336" name="Picture 8" descr="http://sovch.chuvashia.com/wp-content/uploads/2019/02/%D0%B2%D0%BD%D0%B8%D0%B7-%D0%BF%D0%BE-%D0%9A%D0%B0%D0%BB%D0%B8%D0%BD%D0%B8%D0%BD%D0%B0-1170x7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940152" cy="3960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64" name="Picture 4" descr="https://cheb.media/wp-content/uploads/2021/08/20210826zav-051-1024x6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45024"/>
            <a:ext cx="4104456" cy="2741649"/>
          </a:xfrm>
          <a:prstGeom prst="rect">
            <a:avLst/>
          </a:prstGeom>
          <a:noFill/>
        </p:spPr>
      </p:pic>
      <p:pic>
        <p:nvPicPr>
          <p:cNvPr id="143366" name="Picture 6" descr="https://cheb.media/wp-content/uploads/2021/08/20210826zav-047-1024x6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104456" cy="2741649"/>
          </a:xfrm>
          <a:prstGeom prst="rect">
            <a:avLst/>
          </a:prstGeom>
          <a:noFill/>
        </p:spPr>
      </p:pic>
      <p:pic>
        <p:nvPicPr>
          <p:cNvPr id="143368" name="Picture 8" descr="https://cheb.media/wp-content/uploads/2021/08/20210826zav-183-1024x6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9" y="3579874"/>
            <a:ext cx="4176464" cy="2789748"/>
          </a:xfrm>
          <a:prstGeom prst="rect">
            <a:avLst/>
          </a:prstGeom>
          <a:noFill/>
        </p:spPr>
      </p:pic>
      <p:pic>
        <p:nvPicPr>
          <p:cNvPr id="143370" name="Picture 10" descr="https://cheb.media/wp-content/uploads/2021/08/20210826zav-185-1024x6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1800"/>
            <a:ext cx="4104456" cy="2741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cheb.media/wp-content/uploads/2021/08/20210826zav-111-1024x6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096455" cy="2736304"/>
          </a:xfrm>
          <a:prstGeom prst="rect">
            <a:avLst/>
          </a:prstGeom>
          <a:noFill/>
        </p:spPr>
      </p:pic>
      <p:pic>
        <p:nvPicPr>
          <p:cNvPr id="144386" name="Picture 2" descr="https://cheb.media/wp-content/uploads/2021/08/20210826zav-173-1024x6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188919" cy="2798067"/>
          </a:xfrm>
          <a:prstGeom prst="rect">
            <a:avLst/>
          </a:prstGeom>
          <a:noFill/>
        </p:spPr>
      </p:pic>
      <p:pic>
        <p:nvPicPr>
          <p:cNvPr id="144388" name="Picture 4" descr="https://cheb.media/wp-content/uploads/2021/08/20210826zav-172-1024x68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093793" cy="2734526"/>
          </a:xfrm>
          <a:prstGeom prst="rect">
            <a:avLst/>
          </a:prstGeom>
          <a:noFill/>
        </p:spPr>
      </p:pic>
      <p:pic>
        <p:nvPicPr>
          <p:cNvPr id="144390" name="Picture 6" descr="https://cheb.media/wp-content/uploads/2021/08/20210826zav-146-1024x68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3555684"/>
            <a:ext cx="4248472" cy="2837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440160"/>
          </a:xfrm>
        </p:spPr>
        <p:txBody>
          <a:bodyPr>
            <a:normAutofit/>
          </a:bodyPr>
          <a:lstStyle/>
          <a:p>
            <a:r>
              <a:rPr lang="ru-RU" smtClean="0"/>
              <a:t>В </a:t>
            </a:r>
            <a:r>
              <a:rPr lang="ru-RU" dirty="0" smtClean="0"/>
              <a:t>1939 году директором строящегося завода был назначен Н. С. Шишов.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6978" name="Picture 2" descr="https://cheb.media/u/2021/08/20210826zav-1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025"/>
          <a:stretch>
            <a:fillRect/>
          </a:stretch>
        </p:blipFill>
        <p:spPr bwMode="auto">
          <a:xfrm>
            <a:off x="827584" y="260648"/>
            <a:ext cx="7694439" cy="4777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229200"/>
            <a:ext cx="8229600" cy="136815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Завод строился как единое целое с жилым поселком, который Указом Президиума Верховного Совета РСФСР в феврале 1941 года был назван «Чапаевским», а в 1959 году был включён в состав города.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8002" name="Picture 2" descr="https://cheb.media/u/2021/08/20210826zav-1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0" r="7661" b="26422"/>
          <a:stretch>
            <a:fillRect/>
          </a:stretch>
        </p:blipFill>
        <p:spPr bwMode="auto">
          <a:xfrm>
            <a:off x="539552" y="260648"/>
            <a:ext cx="8064896" cy="483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5301208"/>
            <a:ext cx="8229600" cy="113813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 В поселке в конце 1930-х годов годы было 27 бараков, в которых проживало более 500 семей.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5956" name="Picture 4" descr="https://cheb.media/u/2021/08/20210826zav-1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60" t="13390" r="15761" b="26422"/>
          <a:stretch>
            <a:fillRect/>
          </a:stretch>
        </p:blipFill>
        <p:spPr bwMode="auto">
          <a:xfrm>
            <a:off x="611560" y="620688"/>
            <a:ext cx="7956376" cy="4323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58417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Во время Великой Отечественной войны завод выпускал зажигательные и осветительные бомбы, осветительные и зажигательные снаряды, дымовые шашки, трассеры.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ЧПО им. Чапаева в годы ВОВ</a:t>
            </a:r>
            <a:endParaRPr lang="ru-RU" dirty="0"/>
          </a:p>
        </p:txBody>
      </p:sp>
      <p:pic>
        <p:nvPicPr>
          <p:cNvPr id="4" name="Рисунок 3" descr="neformovoj_uchastok_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76064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годы войны численность рабочих завода была:</a:t>
            </a:r>
          </a:p>
          <a:p>
            <a:r>
              <a:rPr lang="ru-RU" dirty="0" smtClean="0"/>
              <a:t> в 1941 г. — более 1000 чел.; </a:t>
            </a:r>
          </a:p>
          <a:p>
            <a:r>
              <a:rPr lang="ru-RU" dirty="0" smtClean="0"/>
              <a:t>1942 г. — более −2000 чел.; </a:t>
            </a:r>
          </a:p>
          <a:p>
            <a:r>
              <a:rPr lang="ru-RU" dirty="0" smtClean="0"/>
              <a:t>1945 г. — 4000 чел.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Награды работников завода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1008112"/>
          </a:xfrm>
        </p:spPr>
        <p:txBody>
          <a:bodyPr/>
          <a:lstStyle/>
          <a:p>
            <a:r>
              <a:rPr lang="ru-RU" dirty="0" smtClean="0"/>
              <a:t>Орден Ленина</a:t>
            </a:r>
          </a:p>
          <a:p>
            <a:r>
              <a:rPr lang="ru-RU" dirty="0" smtClean="0"/>
              <a:t>Орден «Знак Почёта»</a:t>
            </a:r>
            <a:endParaRPr lang="ru-RU" dirty="0"/>
          </a:p>
        </p:txBody>
      </p:sp>
      <p:pic>
        <p:nvPicPr>
          <p:cNvPr id="6" name="Picture 3" descr="https://arsenal-info.ru/images/awards/1508247691_zn_poch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374" y="1412776"/>
            <a:ext cx="5183626" cy="3887720"/>
          </a:xfrm>
          <a:prstGeom prst="rect">
            <a:avLst/>
          </a:prstGeom>
          <a:noFill/>
        </p:spPr>
      </p:pic>
      <p:pic>
        <p:nvPicPr>
          <p:cNvPr id="131074" name="Picture 2" descr="https://www.detskoselsky.ru/upload/pictures/18020916372931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176464" cy="3254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8012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С завода на фронт были отправлены 500 человек, и 89 из них значатся в траурном списке.</a:t>
            </a:r>
            <a:endParaRPr lang="ru-RU" dirty="0"/>
          </a:p>
        </p:txBody>
      </p:sp>
      <p:pic>
        <p:nvPicPr>
          <p:cNvPr id="133125" name="Picture 5" descr="https://soldiers.chuvsu.ru/upload/files/TDP/mobilizacia/8.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32655"/>
            <a:ext cx="6624736" cy="5078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277</TotalTime>
  <Words>161</Words>
  <Application>Microsoft Office PowerPoint</Application>
  <PresentationFormat>Экран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Открытая</vt:lpstr>
      <vt:lpstr>АО ЧПО им. В.И.Чапаева </vt:lpstr>
      <vt:lpstr>История завода</vt:lpstr>
      <vt:lpstr>Презентация PowerPoint</vt:lpstr>
      <vt:lpstr>Презентация PowerPoint</vt:lpstr>
      <vt:lpstr>Презентация PowerPoint</vt:lpstr>
      <vt:lpstr>ЧПО им. Чапаева в годы ВОВ</vt:lpstr>
      <vt:lpstr>Презентация PowerPoint</vt:lpstr>
      <vt:lpstr>Награды работников завода</vt:lpstr>
      <vt:lpstr>Презентация PowerPoint</vt:lpstr>
      <vt:lpstr>Послевоенное время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ЧПО им. В.И.Чапаева</dc:title>
  <dc:creator>Asus</dc:creator>
  <cp:lastModifiedBy>Админ</cp:lastModifiedBy>
  <cp:revision>3</cp:revision>
  <dcterms:created xsi:type="dcterms:W3CDTF">2022-04-16T15:32:22Z</dcterms:created>
  <dcterms:modified xsi:type="dcterms:W3CDTF">2022-10-11T09:57:32Z</dcterms:modified>
</cp:coreProperties>
</file>