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3" r:id="rId10"/>
    <p:sldId id="267" r:id="rId11"/>
    <p:sldId id="270" r:id="rId12"/>
    <p:sldId id="268" r:id="rId13"/>
    <p:sldId id="271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7207F-D3C8-49C8-A9C5-CA880E0F324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7ACC8-680F-4C94-AB66-FE5DF8F3B5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chkavpechatleniy.com/data/photo/124809/ef245aeb28c0f3d571522875eb845198_original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ov.cap.ru/SiteMap.aspx?gov_id=4&amp;id=190649" TargetMode="External"/><Relationship Id="rId3" Type="http://schemas.openxmlformats.org/officeDocument/2006/relationships/hyperlink" Target="http://www.zooplus.ru/animal3/" TargetMode="External"/><Relationship Id="rId7" Type="http://schemas.openxmlformats.org/officeDocument/2006/relationships/hyperlink" Target="http://www.google.ru/imgres?newwindow=1&amp;sa=X&amp;hl=ru&amp;rlz=1T4ACEW_ru___RU431&amp;biw=1359&amp;bih=615&amp;tbm=isch&amp;tbnid=zyysJsaVNJyQAM%3A&amp;imgrefurl=http%3A%2F%2Fanimals-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ru/imgres?newwindow=1&amp;sa=X&amp;hl=ru&amp;rlz=1T4ACEW_ru___RU431&amp;biw=1359&amp;bih=615&amp;tbm=isch&amp;tbnid=E92Yd7JLzTz13M%3A&amp;imgrefurl=http%3A%2F%2Finima.ru%2Findex.php%2F2013%2F03%2F05%2Fzhivotnye-s-ekstraordinarnymi-" TargetMode="External"/><Relationship Id="rId5" Type="http://schemas.openxmlformats.org/officeDocument/2006/relationships/hyperlink" Target="http://ru.wikipedia.org/wiki/%D0%A1%D0%B0%D0%BF%D1%81%D0%B0%D0%BD" TargetMode="External"/><Relationship Id="rId4" Type="http://schemas.openxmlformats.org/officeDocument/2006/relationships/hyperlink" Target="http://www.google.ru/url?sa=i&amp;rct=j&amp;q=&amp;esrc=s&amp;source=images&amp;c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81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Присурский</a:t>
            </a:r>
            <a:r>
              <a:rPr lang="ru-RU" dirty="0" smtClean="0"/>
              <a:t> государственный природный заповедник </a:t>
            </a:r>
            <a:br>
              <a:rPr lang="ru-RU" dirty="0" smtClean="0"/>
            </a:br>
            <a:r>
              <a:rPr lang="ru-RU" dirty="0" smtClean="0"/>
              <a:t>в цифрах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68960"/>
            <a:ext cx="7854696" cy="28083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Учитель математики</a:t>
            </a:r>
          </a:p>
          <a:p>
            <a:r>
              <a:rPr lang="ru-RU" sz="2000" dirty="0" smtClean="0"/>
              <a:t>МБОУ «Кувакинская СОШ»</a:t>
            </a:r>
          </a:p>
          <a:p>
            <a:r>
              <a:rPr lang="ru-RU" sz="2000" dirty="0" smtClean="0"/>
              <a:t>Захарова Е.А.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749896"/>
          </a:xfrm>
        </p:spPr>
        <p:txBody>
          <a:bodyPr/>
          <a:lstStyle/>
          <a:p>
            <a:r>
              <a:rPr lang="ru-RU" sz="3600" dirty="0" smtClean="0"/>
              <a:t>БЕРКУТ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0"/>
            <a:ext cx="4041775" cy="16058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САПСАН</a:t>
            </a:r>
            <a:endParaRPr lang="ru-RU" sz="3600" dirty="0"/>
          </a:p>
        </p:txBody>
      </p:sp>
      <p:pic>
        <p:nvPicPr>
          <p:cNvPr id="7" name="Содержимое 6" descr="http://www.bochkavpechatleniy.com/data/photo/124809/ef245aeb28c0f3d571522875eb845198_original.jpg">
            <a:hlinkClick r:id="rId2" tgtFrame="_blank"/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041775" cy="30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3754760" cy="29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59352"/>
          </a:xfrm>
        </p:spPr>
        <p:txBody>
          <a:bodyPr/>
          <a:lstStyle/>
          <a:p>
            <a:r>
              <a:rPr lang="ru-RU" dirty="0" smtClean="0"/>
              <a:t>1  вариант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124744"/>
            <a:ext cx="4041775" cy="654843"/>
          </a:xfrm>
        </p:spPr>
        <p:txBody>
          <a:bodyPr/>
          <a:lstStyle/>
          <a:p>
            <a:r>
              <a:rPr lang="ru-RU" dirty="0" smtClean="0"/>
              <a:t>2  вариант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7,4 – Х = 4,4</a:t>
            </a:r>
          </a:p>
          <a:p>
            <a:r>
              <a:rPr lang="ru-RU" sz="3200" dirty="0" smtClean="0"/>
              <a:t>8,9 : </a:t>
            </a:r>
            <a:r>
              <a:rPr lang="ru-RU" sz="3200" dirty="0" err="1" smtClean="0"/>
              <a:t>х</a:t>
            </a:r>
            <a:r>
              <a:rPr lang="ru-RU" sz="3200" dirty="0" smtClean="0"/>
              <a:t> = О</a:t>
            </a:r>
          </a:p>
          <a:p>
            <a:r>
              <a:rPr lang="ru-RU" sz="3200" dirty="0" smtClean="0"/>
              <a:t>6,7 + Х = 8,7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dirty="0" smtClean="0"/>
              <a:t>Х + 6,5 = 9,5</a:t>
            </a:r>
          </a:p>
          <a:p>
            <a:r>
              <a:rPr lang="ru-RU" sz="3200" dirty="0" smtClean="0"/>
              <a:t>45, 6 – Х = 43,6</a:t>
            </a:r>
          </a:p>
          <a:p>
            <a:r>
              <a:rPr lang="ru-RU" sz="3200" dirty="0" smtClean="0"/>
              <a:t>Х *7,8 = 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653136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653136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653136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79715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79715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79715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792088"/>
          </a:xfrm>
        </p:spPr>
        <p:txBody>
          <a:bodyPr/>
          <a:lstStyle/>
          <a:p>
            <a:r>
              <a:rPr lang="ru-RU" dirty="0" smtClean="0"/>
              <a:t>1  вариант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620689"/>
            <a:ext cx="4041775" cy="1368151"/>
          </a:xfrm>
        </p:spPr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465951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7,4 – Х = 4,4</a:t>
            </a:r>
          </a:p>
          <a:p>
            <a:r>
              <a:rPr lang="ru-RU" sz="3200" dirty="0" smtClean="0"/>
              <a:t>8,9 : </a:t>
            </a:r>
            <a:r>
              <a:rPr lang="ru-RU" sz="3200" dirty="0" err="1" smtClean="0"/>
              <a:t>х</a:t>
            </a:r>
            <a:r>
              <a:rPr lang="ru-RU" sz="3200" dirty="0" smtClean="0"/>
              <a:t> = О</a:t>
            </a:r>
          </a:p>
          <a:p>
            <a:r>
              <a:rPr lang="ru-RU" sz="3200" dirty="0" smtClean="0"/>
              <a:t>6,7 + Х = 8,7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км/ч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3923928" y="1628800"/>
            <a:ext cx="4762873" cy="473152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Х + 6,5 = 9,5</a:t>
            </a:r>
          </a:p>
          <a:p>
            <a:r>
              <a:rPr lang="ru-RU" sz="3000" dirty="0" smtClean="0"/>
              <a:t>45, 6 – Х = 43,6</a:t>
            </a:r>
          </a:p>
          <a:p>
            <a:r>
              <a:rPr lang="ru-RU" sz="3000" dirty="0" smtClean="0"/>
              <a:t>Х + Х = О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35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3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Скорость </a:t>
            </a:r>
          </a:p>
          <a:p>
            <a:pPr algn="ctr">
              <a:buNone/>
            </a:pPr>
            <a:r>
              <a:rPr lang="ru-RU" sz="3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САПСАНА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км /ч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486916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3789040"/>
            <a:ext cx="28803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Скорость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беркута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Нарисовать животное, занесенное в красную книгу.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</p:spPr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92488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>
                <a:hlinkClick r:id="rId2"/>
              </a:rPr>
              <a:t>http://ru.wikipedia.org/wiki/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http://www.zooplus.ru/animal3/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http://www.google.ru/url?sa=i&amp;rct=j&amp;q=&amp;esrc=s&amp;source=images&amp;cd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http://ru.wikipedia.org/wiki/%D0%A1%D0%B0%D0%BF%D1%81%D0%B0%D0%BD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http://www.google.ru/imgres?newwindow=1&amp;sa=X&amp;hl=ru&amp;rlz=1T4ACEW_ru___RU431&amp;biw=1359&amp;bih=615&amp;tbm=isch&amp;tbnid=E92Yd7JLzTz13M%3A&amp;imgrefurl=http%3A%2F%2Finima.ru%2Findex.php%2F2013%2F03%2F05%2Fzhivotnye-s-ekstraordinarnymi-</a:t>
            </a:r>
            <a:endParaRPr lang="ru-RU" dirty="0" smtClean="0"/>
          </a:p>
          <a:p>
            <a:r>
              <a:rPr lang="ru-RU" i="1" dirty="0" err="1" smtClean="0"/>
              <a:t>wikipedia.org</a:t>
            </a:r>
            <a:r>
              <a:rPr lang="ru-RU" i="1" dirty="0" smtClean="0"/>
              <a:t>/</a:t>
            </a:r>
            <a:r>
              <a:rPr lang="ru-RU" i="1" dirty="0" err="1" smtClean="0"/>
              <a:t>wiki</a:t>
            </a:r>
            <a:r>
              <a:rPr lang="ru-RU" i="1" dirty="0" smtClean="0"/>
              <a:t>/</a:t>
            </a:r>
            <a:r>
              <a:rPr lang="ru-RU" b="1" i="1" dirty="0" smtClean="0"/>
              <a:t>Беркут</a:t>
            </a:r>
            <a:r>
              <a:rPr lang="ru-RU" dirty="0" smtClean="0"/>
              <a:t>‎</a:t>
            </a:r>
          </a:p>
          <a:p>
            <a:r>
              <a:rPr lang="ru-RU" u="sng" dirty="0" smtClean="0">
                <a:hlinkClick r:id="rId7"/>
              </a:rPr>
              <a:t>http://www.google.ru/imgres?newwindow=1&amp;sa=X&amp;hl=ru&amp;rlz=1T4ACEW_ru___RU431&amp;biw=1359&amp;bih=615&amp;tbm=isch&amp;tbnid=zyysJsaVNJyQAM%3A&amp;imgrefurl=http%3A%2F%2Fanimals-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http://gov.cap.ru/SiteMap.aspx?gov_id=4&amp;id=190649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Образовательная: </a:t>
            </a:r>
            <a:r>
              <a:rPr lang="ru-RU" dirty="0" smtClean="0"/>
              <a:t>повторить изученный материал по теме «Действия с десятичными дробями», используя задачи с экологическим содержанием;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   Развивающая:</a:t>
            </a:r>
            <a:r>
              <a:rPr lang="ru-RU" dirty="0" smtClean="0"/>
              <a:t> развить умение ориентироваться в нестандартных ситуациях, сообразительность;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 smtClean="0"/>
              <a:t>  Воспитательная:</a:t>
            </a:r>
            <a:r>
              <a:rPr lang="ru-RU" dirty="0" smtClean="0"/>
              <a:t> привить любовь к природе, животному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ВЕСЕЛАЯ РАЗМИНКА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3325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/>
              <a:t>Какие числа употребляются при счете?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природные </a:t>
            </a:r>
            <a:br>
              <a:rPr lang="ru-RU" sz="1800" dirty="0" smtClean="0"/>
            </a:br>
            <a:r>
              <a:rPr lang="ru-RU" sz="1800" dirty="0" smtClean="0"/>
              <a:t>искусственные </a:t>
            </a:r>
            <a:br>
              <a:rPr lang="ru-RU" sz="1800" dirty="0" smtClean="0"/>
            </a:br>
            <a:r>
              <a:rPr lang="ru-RU" sz="1800" dirty="0" smtClean="0"/>
              <a:t>натуральные </a:t>
            </a:r>
            <a:br>
              <a:rPr lang="ru-RU" sz="1800" dirty="0" smtClean="0"/>
            </a:br>
            <a:r>
              <a:rPr lang="ru-RU" sz="1800" dirty="0" smtClean="0"/>
              <a:t>математические  </a:t>
            </a:r>
            <a:br>
              <a:rPr lang="ru-RU" sz="1800" dirty="0" smtClean="0"/>
            </a:br>
            <a:r>
              <a:rPr lang="ru-RU" sz="1800" dirty="0" smtClean="0"/>
              <a:t>2</a:t>
            </a:r>
            <a:r>
              <a:rPr lang="ru-RU" sz="1800" b="1" dirty="0" smtClean="0"/>
              <a:t>. Какими бывают современные фотоаппараты?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числовые </a:t>
            </a:r>
            <a:br>
              <a:rPr lang="ru-RU" sz="1800" dirty="0" smtClean="0"/>
            </a:br>
            <a:r>
              <a:rPr lang="ru-RU" sz="1800" dirty="0" smtClean="0"/>
              <a:t>цифровые </a:t>
            </a:r>
            <a:br>
              <a:rPr lang="ru-RU" sz="1800" dirty="0" smtClean="0"/>
            </a:br>
            <a:r>
              <a:rPr lang="ru-RU" sz="1800" dirty="0" smtClean="0"/>
              <a:t>формульные </a:t>
            </a:r>
            <a:br>
              <a:rPr lang="ru-RU" sz="1800" dirty="0" smtClean="0"/>
            </a:br>
            <a:r>
              <a:rPr lang="ru-RU" sz="1800" dirty="0" smtClean="0"/>
              <a:t>дробные </a:t>
            </a:r>
            <a:r>
              <a:rPr lang="en-US" sz="18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ru-RU" sz="1800" b="1" dirty="0" smtClean="0"/>
              <a:t>Что выкидывает человек, совершая странный поступок?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цифру </a:t>
            </a:r>
            <a:br>
              <a:rPr lang="ru-RU" sz="1800" dirty="0" smtClean="0"/>
            </a:br>
            <a:r>
              <a:rPr lang="ru-RU" sz="1800" dirty="0" smtClean="0"/>
              <a:t>число </a:t>
            </a:r>
            <a:br>
              <a:rPr lang="ru-RU" sz="1800" dirty="0" smtClean="0"/>
            </a:br>
            <a:r>
              <a:rPr lang="ru-RU" sz="1800" dirty="0" smtClean="0"/>
              <a:t>формулу </a:t>
            </a:r>
            <a:br>
              <a:rPr lang="ru-RU" sz="1800" dirty="0" smtClean="0"/>
            </a:br>
            <a:r>
              <a:rPr lang="ru-RU" sz="1800" dirty="0" smtClean="0"/>
              <a:t>номер </a:t>
            </a:r>
          </a:p>
          <a:p>
            <a:pPr marL="342900" indent="-342900">
              <a:buNone/>
            </a:pPr>
            <a:r>
              <a:rPr lang="ru-RU" sz="1800" dirty="0" smtClean="0"/>
              <a:t>4. </a:t>
            </a:r>
            <a:r>
              <a:rPr lang="ru-RU" sz="1800" b="1" dirty="0" smtClean="0"/>
              <a:t>Как называется книга, в которую занесены исчезающие  и редкие виды животных, растений.</a:t>
            </a:r>
          </a:p>
          <a:p>
            <a:pPr>
              <a:buNone/>
            </a:pPr>
            <a:r>
              <a:rPr lang="ru-RU" sz="1800" dirty="0" smtClean="0"/>
              <a:t>     красная</a:t>
            </a:r>
          </a:p>
          <a:p>
            <a:pPr>
              <a:buNone/>
            </a:pPr>
            <a:r>
              <a:rPr lang="ru-RU" sz="1800" dirty="0" smtClean="0"/>
              <a:t>     синяя</a:t>
            </a:r>
          </a:p>
          <a:p>
            <a:pPr>
              <a:buNone/>
            </a:pPr>
            <a:r>
              <a:rPr lang="ru-RU" sz="1800" dirty="0" smtClean="0"/>
              <a:t>     зеленая 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080120"/>
          </a:xfrm>
        </p:spPr>
        <p:txBody>
          <a:bodyPr/>
          <a:lstStyle/>
          <a:p>
            <a:pPr algn="ctr"/>
            <a:r>
              <a:rPr lang="ru-RU" dirty="0" smtClean="0"/>
              <a:t>Заповедник «</a:t>
            </a:r>
            <a:r>
              <a:rPr lang="ru-RU" dirty="0" err="1" smtClean="0"/>
              <a:t>Присурский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3528392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Присурский</a:t>
            </a:r>
            <a:r>
              <a:rPr lang="ru-RU" sz="3200" dirty="0" smtClean="0"/>
              <a:t> государственный природный заповедник создан</a:t>
            </a:r>
          </a:p>
          <a:p>
            <a:r>
              <a:rPr lang="ru-RU" sz="3200" dirty="0" smtClean="0"/>
              <a:t> 27 декабря 1995 года.</a:t>
            </a:r>
          </a:p>
          <a:p>
            <a:r>
              <a:rPr lang="ru-RU" sz="3200" dirty="0" smtClean="0"/>
              <a:t> Он состоит из трех участков: Алатырский -  9025 га, </a:t>
            </a:r>
            <a:r>
              <a:rPr lang="ru-RU" sz="3200" dirty="0" err="1" smtClean="0"/>
              <a:t>Батыревский</a:t>
            </a:r>
            <a:r>
              <a:rPr lang="ru-RU" sz="3200" dirty="0" smtClean="0"/>
              <a:t> – 27,6 га, </a:t>
            </a:r>
            <a:r>
              <a:rPr lang="ru-RU" sz="3200" dirty="0" err="1" smtClean="0"/>
              <a:t>Яльчикский</a:t>
            </a:r>
            <a:r>
              <a:rPr lang="ru-RU" sz="3200" dirty="0" smtClean="0"/>
              <a:t> -  97,8 га.  </a:t>
            </a:r>
          </a:p>
          <a:p>
            <a:r>
              <a:rPr lang="ru-RU" sz="3200" dirty="0" smtClean="0"/>
              <a:t>Задание №1.</a:t>
            </a:r>
          </a:p>
          <a:p>
            <a:r>
              <a:rPr lang="ru-RU" sz="3200" dirty="0" smtClean="0"/>
              <a:t>Найдите общую площадь  заповедника.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Задание №2. </a:t>
            </a:r>
            <a:r>
              <a:rPr lang="ru-RU" sz="2400" i="1" dirty="0" smtClean="0"/>
              <a:t>Имя животного из Красной книги зашифровано. Чтобы узнать</a:t>
            </a:r>
            <a:br>
              <a:rPr lang="ru-RU" sz="2400" i="1" dirty="0" smtClean="0"/>
            </a:br>
            <a:r>
              <a:rPr lang="ru-RU" sz="2400" i="1" dirty="0" smtClean="0"/>
              <a:t> его, необходимо решить примеры: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800" i="1" dirty="0" smtClean="0"/>
              <a:t> </a:t>
            </a:r>
          </a:p>
          <a:p>
            <a:pPr marL="514350" indent="-514350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sz="3900" dirty="0" smtClean="0"/>
              <a:t>121 : 11 → 75 :25 → 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  32: 16 →  48 : 4 → 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  2 · 5  →   25:25 → 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39:3 →   72:8 →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 100 : 25 →  5 · 1 → 96 : 12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endParaRPr lang="ru-RU" sz="3900" dirty="0" smtClean="0"/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 </a:t>
            </a:r>
            <a:r>
              <a:rPr lang="ru-RU" sz="3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   </a:t>
            </a:r>
            <a:r>
              <a:rPr lang="ru-RU" sz="3900" dirty="0" smtClean="0"/>
              <a:t>140 : 20 → 9 : 1 →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ru-RU" sz="3900" dirty="0" smtClean="0"/>
              <a:t> 200 : 20 →  48: 6 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7067550" cy="781050"/>
          </a:xfrm>
        </p:spPr>
        <p:txBody>
          <a:bodyPr/>
          <a:lstStyle/>
          <a:p>
            <a:pPr>
              <a:buNone/>
            </a:pP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5508104" y="980728"/>
          <a:ext cx="1584424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424"/>
              </a:tblGrid>
              <a:tr h="513435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1-и</a:t>
                      </a:r>
                    </a:p>
                    <a:p>
                      <a:r>
                        <a:rPr lang="ru-RU" sz="2800" dirty="0" smtClean="0"/>
                        <a:t>2-е</a:t>
                      </a:r>
                    </a:p>
                    <a:p>
                      <a:r>
                        <a:rPr lang="ru-RU" sz="2800" dirty="0" smtClean="0"/>
                        <a:t>3-р</a:t>
                      </a:r>
                    </a:p>
                    <a:p>
                      <a:r>
                        <a:rPr lang="ru-RU" sz="2800" dirty="0" smtClean="0"/>
                        <a:t>4-в</a:t>
                      </a:r>
                    </a:p>
                    <a:p>
                      <a:r>
                        <a:rPr lang="ru-RU" sz="2800" dirty="0" smtClean="0"/>
                        <a:t>5-а</a:t>
                      </a:r>
                    </a:p>
                    <a:p>
                      <a:r>
                        <a:rPr lang="ru-RU" sz="2800" dirty="0" smtClean="0"/>
                        <a:t>6-у</a:t>
                      </a:r>
                    </a:p>
                    <a:p>
                      <a:r>
                        <a:rPr lang="ru-RU" sz="2800" dirty="0" smtClean="0"/>
                        <a:t>7-с</a:t>
                      </a:r>
                    </a:p>
                    <a:p>
                      <a:r>
                        <a:rPr lang="ru-RU" sz="2800" dirty="0" smtClean="0"/>
                        <a:t>8-я</a:t>
                      </a:r>
                    </a:p>
                    <a:p>
                      <a:r>
                        <a:rPr lang="ru-RU" sz="2800" dirty="0" smtClean="0"/>
                        <a:t>9-о</a:t>
                      </a:r>
                    </a:p>
                    <a:p>
                      <a:r>
                        <a:rPr lang="ru-RU" sz="2800" dirty="0" smtClean="0"/>
                        <a:t>10-н</a:t>
                      </a:r>
                    </a:p>
                    <a:p>
                      <a:r>
                        <a:rPr lang="ru-RU" sz="2800" dirty="0" smtClean="0"/>
                        <a:t>11-0</a:t>
                      </a:r>
                    </a:p>
                    <a:p>
                      <a:r>
                        <a:rPr lang="ru-RU" sz="2800" dirty="0" smtClean="0"/>
                        <a:t>12-ш</a:t>
                      </a:r>
                    </a:p>
                    <a:p>
                      <a:r>
                        <a:rPr lang="ru-RU" sz="2800" dirty="0" smtClean="0"/>
                        <a:t>13-к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Documents and Settings\User\Local Settings\Temporary Internet Files\Content.IE5\GHI123MN\MCj04404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447934" cy="10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7772400" cy="1509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Орешниковая</a:t>
            </a:r>
          </a:p>
          <a:p>
            <a:r>
              <a:rPr lang="ru-RU" sz="4000" dirty="0" smtClean="0"/>
              <a:t> соня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484376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48680"/>
            <a:ext cx="3238128" cy="5699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Наиболее охотно эти зверьки заселяют лиственные леса.</a:t>
            </a:r>
          </a:p>
          <a:p>
            <a:r>
              <a:rPr lang="ru-RU" sz="2800" dirty="0" smtClean="0"/>
              <a:t>Цепкие лапки орешниковых сонь приспособлены природой для лазания по деревьям и кустам.</a:t>
            </a:r>
          </a:p>
          <a:p>
            <a:r>
              <a:rPr lang="ru-RU" sz="2800" dirty="0" smtClean="0"/>
              <a:t>Орешниковые сони ведут ночной образ жизни.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470988" cy="30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584176"/>
          </a:xfrm>
        </p:spPr>
        <p:txBody>
          <a:bodyPr/>
          <a:lstStyle/>
          <a:p>
            <a:r>
              <a:rPr lang="ru-RU" sz="4800" dirty="0" smtClean="0"/>
              <a:t>Задание №3. Узнайте массу орешниковой сони (в граммах)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8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  <a:r>
              <a:rPr lang="ru-RU" sz="3200" dirty="0" smtClean="0"/>
              <a:t>: 2            +1,3          *6         +7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335699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3,4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483768" y="34290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3968" y="34290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652120" y="34290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64288" y="3429000"/>
            <a:ext cx="8640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Задание 4. Расположи числа в порядке возрастания и узнай название двух хищных птиц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4040188" cy="4299472"/>
          </a:xfrm>
        </p:spPr>
        <p:txBody>
          <a:bodyPr>
            <a:noAutofit/>
          </a:bodyPr>
          <a:lstStyle/>
          <a:p>
            <a:r>
              <a:rPr lang="ru-RU" sz="3600" dirty="0" smtClean="0"/>
              <a:t>0,8 - т</a:t>
            </a:r>
          </a:p>
          <a:p>
            <a:r>
              <a:rPr lang="ru-RU" sz="3600" i="1" dirty="0" smtClean="0"/>
              <a:t>0,21 - к</a:t>
            </a:r>
          </a:p>
          <a:p>
            <a:r>
              <a:rPr lang="ru-RU" sz="3600" dirty="0" smtClean="0"/>
              <a:t>0,3 - у</a:t>
            </a:r>
          </a:p>
          <a:p>
            <a:r>
              <a:rPr lang="ru-RU" sz="3600" dirty="0" smtClean="0"/>
              <a:t>0,02 - б</a:t>
            </a:r>
          </a:p>
          <a:p>
            <a:r>
              <a:rPr lang="ru-RU" sz="3600" dirty="0" smtClean="0"/>
              <a:t>0,2 - </a:t>
            </a:r>
            <a:r>
              <a:rPr lang="ru-RU" sz="3600" dirty="0" err="1" smtClean="0"/>
              <a:t>р</a:t>
            </a:r>
            <a:endParaRPr lang="ru-RU" sz="3600" dirty="0" smtClean="0"/>
          </a:p>
          <a:p>
            <a:r>
              <a:rPr lang="ru-RU" sz="3600" dirty="0" smtClean="0"/>
              <a:t>0,125 - 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71480"/>
          </a:xfrm>
        </p:spPr>
        <p:txBody>
          <a:bodyPr>
            <a:noAutofit/>
          </a:bodyPr>
          <a:lstStyle/>
          <a:p>
            <a:r>
              <a:rPr lang="ru-RU" sz="3600" dirty="0" smtClean="0"/>
              <a:t>0,3 – </a:t>
            </a:r>
            <a:r>
              <a:rPr lang="ru-RU" sz="3600" dirty="0" err="1" smtClean="0"/>
              <a:t>п</a:t>
            </a:r>
            <a:endParaRPr lang="ru-RU" sz="3600" dirty="0" smtClean="0"/>
          </a:p>
          <a:p>
            <a:r>
              <a:rPr lang="ru-RU" sz="3600" dirty="0" smtClean="0"/>
              <a:t>0,32- с</a:t>
            </a:r>
          </a:p>
          <a:p>
            <a:r>
              <a:rPr lang="ru-RU" sz="3600" dirty="0" smtClean="0"/>
              <a:t>0,03 – с</a:t>
            </a:r>
          </a:p>
          <a:p>
            <a:r>
              <a:rPr lang="ru-RU" sz="3600" dirty="0" smtClean="0"/>
              <a:t>0,8 – </a:t>
            </a:r>
            <a:r>
              <a:rPr lang="ru-RU" sz="3600" dirty="0" err="1" smtClean="0"/>
              <a:t>н</a:t>
            </a:r>
            <a:endParaRPr lang="ru-RU" sz="3600" dirty="0" smtClean="0"/>
          </a:p>
          <a:p>
            <a:r>
              <a:rPr lang="ru-RU" sz="3600" dirty="0" smtClean="0"/>
              <a:t>0,4 – а</a:t>
            </a:r>
          </a:p>
          <a:p>
            <a:r>
              <a:rPr lang="ru-RU" sz="3600" dirty="0" smtClean="0"/>
              <a:t>0,135 - а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446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Присурский государственный природный заповедник  в цифрах</vt:lpstr>
      <vt:lpstr>Цели урока</vt:lpstr>
      <vt:lpstr>ВЕСЕЛАЯ РАЗМИНКА</vt:lpstr>
      <vt:lpstr>Заповедник «Присурский»</vt:lpstr>
      <vt:lpstr>Задание №2. Имя животного из Красной книги зашифровано. Чтобы узнать  его, необходимо решить примеры:</vt:lpstr>
      <vt:lpstr>Проверь себя!</vt:lpstr>
      <vt:lpstr>Слайд 7</vt:lpstr>
      <vt:lpstr>Задание №3. Узнайте массу орешниковой сони (в граммах)</vt:lpstr>
      <vt:lpstr>Задание 4. Расположи числа в порядке возрастания и узнай название двух хищных птиц</vt:lpstr>
      <vt:lpstr>Слайд 10</vt:lpstr>
      <vt:lpstr>Слайд 11</vt:lpstr>
      <vt:lpstr> </vt:lpstr>
      <vt:lpstr>Домашнее задание:</vt:lpstr>
      <vt:lpstr>Спасибо за урок!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ГПЗ «Присурский»</dc:title>
  <dc:creator>елена</dc:creator>
  <cp:lastModifiedBy>елена</cp:lastModifiedBy>
  <cp:revision>39</cp:revision>
  <dcterms:created xsi:type="dcterms:W3CDTF">2013-02-17T11:33:22Z</dcterms:created>
  <dcterms:modified xsi:type="dcterms:W3CDTF">2014-01-30T14:48:36Z</dcterms:modified>
</cp:coreProperties>
</file>