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1" r:id="rId5"/>
    <p:sldId id="257" r:id="rId6"/>
    <p:sldId id="258" r:id="rId7"/>
    <p:sldId id="262" r:id="rId8"/>
    <p:sldId id="267" r:id="rId9"/>
    <p:sldId id="263" r:id="rId10"/>
    <p:sldId id="264" r:id="rId11"/>
    <p:sldId id="265" r:id="rId12"/>
    <p:sldId id="266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6F65-D6C7-4445-A0C1-882356A2420A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A378-A5E9-4FC4-BE70-840C2A163B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786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6F65-D6C7-4445-A0C1-882356A2420A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A378-A5E9-4FC4-BE70-840C2A163B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354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6F65-D6C7-4445-A0C1-882356A2420A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A378-A5E9-4FC4-BE70-840C2A163B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288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6F65-D6C7-4445-A0C1-882356A2420A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A378-A5E9-4FC4-BE70-840C2A163B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63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6F65-D6C7-4445-A0C1-882356A2420A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A378-A5E9-4FC4-BE70-840C2A163B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755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6F65-D6C7-4445-A0C1-882356A2420A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A378-A5E9-4FC4-BE70-840C2A163B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401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6F65-D6C7-4445-A0C1-882356A2420A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A378-A5E9-4FC4-BE70-840C2A163B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290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6F65-D6C7-4445-A0C1-882356A2420A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A378-A5E9-4FC4-BE70-840C2A163B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752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6F65-D6C7-4445-A0C1-882356A2420A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A378-A5E9-4FC4-BE70-840C2A163B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191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6F65-D6C7-4445-A0C1-882356A2420A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A378-A5E9-4FC4-BE70-840C2A163B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245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6F65-D6C7-4445-A0C1-882356A2420A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A378-A5E9-4FC4-BE70-840C2A163B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226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56F65-D6C7-4445-A0C1-882356A2420A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4A378-A5E9-4FC4-BE70-840C2A163B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752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62709" y="3385416"/>
            <a:ext cx="10515600" cy="3264766"/>
          </a:xfrm>
        </p:spPr>
        <p:txBody>
          <a:bodyPr>
            <a:normAutofit/>
          </a:bodyPr>
          <a:lstStyle/>
          <a:p>
            <a:pPr algn="r"/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Мастер-класс </a:t>
            </a:r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«Подарок на праздник»</a:t>
            </a:r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sz="2000" dirty="0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Разработала учитель</a:t>
            </a:r>
            <a:br>
              <a:rPr lang="ru-RU" sz="2000" dirty="0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sz="2000" dirty="0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изобразительного искусства</a:t>
            </a:r>
            <a:br>
              <a:rPr lang="ru-RU" sz="2000" dirty="0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sz="2000" dirty="0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МБОУ «СОШ № 39» г. Чебоксары</a:t>
            </a:r>
            <a:br>
              <a:rPr lang="ru-RU" sz="2000" dirty="0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sz="2000" dirty="0" err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Сикержицкая</a:t>
            </a:r>
            <a:r>
              <a:rPr lang="ru-RU" sz="2000" dirty="0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А. В.</a:t>
            </a:r>
            <a:endParaRPr lang="ru-RU" sz="2000" dirty="0">
              <a:solidFill>
                <a:srgbClr val="C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189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Наши результаты:</a:t>
            </a:r>
            <a:b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516" y="1261578"/>
            <a:ext cx="3943481" cy="5257975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681" y="1289162"/>
            <a:ext cx="6973854" cy="5230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63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4" y="2513013"/>
            <a:ext cx="25384918" cy="2030649"/>
          </a:xfrm>
        </p:spPr>
        <p:txBody>
          <a:bodyPr/>
          <a:lstStyle/>
          <a:p>
            <a:endParaRPr lang="ru-RU"/>
          </a:p>
        </p:txBody>
      </p:sp>
      <p:pic>
        <p:nvPicPr>
          <p:cNvPr id="7170" name="Picture 2" descr="Польза зефира: правда или миф | Отличия зефира от маршмелло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289" y="222622"/>
            <a:ext cx="8501866" cy="63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92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Польза зефира: правда или миф | Отличия зефира от маршмелло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670" y="222623"/>
            <a:ext cx="8475077" cy="6356308"/>
          </a:xfrm>
        </p:spPr>
      </p:pic>
    </p:spTree>
    <p:extLst>
      <p:ext uri="{BB962C8B-B14F-4D97-AF65-F5344CB8AC3E}">
        <p14:creationId xmlns:p14="http://schemas.microsoft.com/office/powerpoint/2010/main" val="137463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Польза зефира: правда или миф | Отличия зефира от маршмелло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84" y="1690687"/>
            <a:ext cx="6406820" cy="480511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343" y="688769"/>
            <a:ext cx="5731822" cy="4298867"/>
          </a:xfrm>
        </p:spPr>
      </p:pic>
    </p:spTree>
    <p:extLst>
      <p:ext uri="{BB962C8B-B14F-4D97-AF65-F5344CB8AC3E}">
        <p14:creationId xmlns:p14="http://schemas.microsoft.com/office/powerpoint/2010/main" val="4086409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Подарки для любимого человека 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могут быть разными:</a:t>
            </a:r>
            <a:b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купленные в магазине</a:t>
            </a:r>
            <a:b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изготовленные своими руками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https://avatars.mds.yandex.net/i?id=3d9e10e820e637b47c501cbffce8060c_l-5875527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072" y="1690688"/>
            <a:ext cx="7050521" cy="4700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773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76353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Подарки которые можно приобрести в магазине:</a:t>
            </a:r>
            <a:br>
              <a:rPr lang="ru-RU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solidFill>
                  <a:srgbClr val="C00000"/>
                </a:solidFill>
              </a:rPr>
              <a:t>- цветы</a:t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- конфеты</a:t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- подарочное книжное </a:t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издание</a:t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- </a:t>
            </a:r>
            <a:r>
              <a:rPr lang="ru-RU" sz="2800" dirty="0" smtClean="0">
                <a:solidFill>
                  <a:srgbClr val="C00000"/>
                </a:solidFill>
              </a:rPr>
              <a:t>посуда</a:t>
            </a: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- сувенир</a:t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- канцелярия</a:t>
            </a:r>
            <a:br>
              <a:rPr lang="ru-RU" sz="2800" dirty="0" smtClean="0">
                <a:solidFill>
                  <a:srgbClr val="C00000"/>
                </a:solidFill>
              </a:rPr>
            </a:b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s://1mango.ru/image/cache/catalog/product/fotoshtoru/image/Food_3/Fotoshtory_Konfety_assorti-1800x12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381" y="3799470"/>
            <a:ext cx="4015463" cy="267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d04111.edu35.ru/images/%D1%87%D0%B8%D1%82%D0%B0%D1%8E%D1%82_%D0%B2%D0%BC%D0%B5%D1%81%D1%82%D0%B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836" y="1064436"/>
            <a:ext cx="4717442" cy="308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mykaleidoscope.ru/uploads/posts/2021-10/1635287906_30-mykaleidoscope-ru-p-prekrasnie-buketi-tsvetov-tsveti-3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718" y="3807737"/>
            <a:ext cx="4054765" cy="2690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i.pinimg.com/originals/3c/e6/56/3ce65617a845b688bd0089bd9d6ad477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7529" y="1064436"/>
            <a:ext cx="2439925" cy="308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784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Лёгкие рисунки для мамы - 137 фото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458" y="2790702"/>
            <a:ext cx="4102141" cy="2307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42557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Можно изготовить подарок своими руками:</a:t>
            </a:r>
            <a:b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rgbClr val="C00000"/>
                </a:solidFill>
              </a:rPr>
              <a:t>- </a:t>
            </a:r>
            <a:r>
              <a:rPr lang="ru-RU" sz="2400" dirty="0" smtClean="0">
                <a:solidFill>
                  <a:srgbClr val="C00000"/>
                </a:solidFill>
              </a:rPr>
              <a:t>открытка</a:t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dirty="0" smtClean="0">
                <a:solidFill>
                  <a:srgbClr val="C00000"/>
                </a:solidFill>
              </a:rPr>
              <a:t>- рисунок</a:t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dirty="0" smtClean="0">
                <a:solidFill>
                  <a:srgbClr val="C00000"/>
                </a:solidFill>
              </a:rPr>
              <a:t>- игрушка</a:t>
            </a:r>
            <a:br>
              <a:rPr lang="ru-RU" sz="2400" dirty="0" smtClean="0">
                <a:solidFill>
                  <a:srgbClr val="C00000"/>
                </a:solidFill>
              </a:rPr>
            </a:br>
            <a:endParaRPr lang="ru-RU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7 идей красивых мягких игрушек своими руками с шаблонами. Как легче сшить  мягкую игрушку? Как пошить сложные игрушки? Мягкие игрушки своими руками  для начинающих. Игрушки своими руками: простые мастер классы, интересные  идеи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372" y="2079039"/>
            <a:ext cx="4687255" cy="3573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Открытки своими руками: 20 оригинальных идей • 1Podarky.R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2899" y="1501153"/>
            <a:ext cx="3487387" cy="464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012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Зефир маршмеллоу – состав и калорийность, рецепт приготовления в домашних  условиях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62"/>
          <a:stretch/>
        </p:blipFill>
        <p:spPr bwMode="auto">
          <a:xfrm>
            <a:off x="-142503" y="-6040"/>
            <a:ext cx="12334504" cy="6863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7566" y="499650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Сегодня мы создадим с вами </a:t>
            </a: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сладкий </a:t>
            </a: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подарок</a:t>
            </a:r>
            <a:b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6820" y="221025"/>
            <a:ext cx="3581608" cy="4775477"/>
          </a:xfrm>
          <a:prstGeom prst="rect">
            <a:avLst/>
          </a:prstGeom>
        </p:spPr>
      </p:pic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1627" y="221024"/>
            <a:ext cx="3581608" cy="477547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66" y="221024"/>
            <a:ext cx="3591296" cy="4788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56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Скидка 39% ▷ Зефір Для дітей Ромни1кг ▷ Минус 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6173" y="328168"/>
            <a:ext cx="2563874" cy="256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303817" cy="514502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Необходимые материалы:</a:t>
            </a:r>
            <a:b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1.мармеладки (разной формы)</a:t>
            </a:r>
            <a:b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зефир</a:t>
            </a:r>
            <a:b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мармеладные шарики в глазури</a:t>
            </a:r>
            <a:b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ru-RU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маршмеллоу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(разной формы)</a:t>
            </a:r>
            <a:b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шпажки бамбуковые</a:t>
            </a:r>
            <a:b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перчатки </a:t>
            </a:r>
            <a:b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пленка упаковочная</a:t>
            </a:r>
            <a:b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узкий </a:t>
            </a:r>
            <a:r>
              <a:rPr lang="ru-RU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скорч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Интернет-магазин «Мир Мармелада» - Что такое мармелад?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0488" y="4576392"/>
            <a:ext cx="2438214" cy="166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Картинки маршмэллоу (50 фото) • Прикольные картинки и позитив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090" y="2556394"/>
            <a:ext cx="3890365" cy="2019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Стоит ли покупать Мармеладные шарики в молочно-шоколадной глазури со  вкусами кока-колы, вишни, яблока, апельсина 300 гр.? Отзывы на Яндекс  Маркете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186" y="3069215"/>
            <a:ext cx="2125987" cy="3234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Бамбуковые шпажки 30 см, 100 шт - Цена в Москве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2989" y="1480471"/>
            <a:ext cx="1923803" cy="1923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Стрейч-плёнка упаковочная, белая (непрозрачная), 2кг ширина - 500 мм, 20 -  23 мкм, 1шт-200м. — купить по выгодной цене на Яндекс Маркете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477" y="4576392"/>
            <a:ext cx="2166051" cy="1713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Скотч 50мм х 120м прозрачный | «Сервис-ККТ»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4215" y="3163479"/>
            <a:ext cx="1903814" cy="152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92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Зефир маршмеллоу – состав и калорийность, рецепт приготовления в домашних  условия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Ход работы:</a:t>
            </a:r>
            <a:b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913" y="1196233"/>
            <a:ext cx="5801784" cy="435133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3600" y="1196233"/>
            <a:ext cx="3127584" cy="394997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779" y="1788234"/>
            <a:ext cx="3565266" cy="4753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68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2033588"/>
            <a:ext cx="12537722" cy="260766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6" name="Picture 2" descr="Маршмеллоу - пружинистый зефир/ как приготовить маршмеллоу с пралине и  продать его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459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100562" y="1044205"/>
            <a:ext cx="5437251" cy="407793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597" y="364548"/>
            <a:ext cx="4077508" cy="543667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711" y="2931411"/>
            <a:ext cx="4879191" cy="365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110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Польза зефира: правда или миф | Отличия зефира от маршмелло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993" y="228559"/>
            <a:ext cx="8467160" cy="6350371"/>
          </a:xfrm>
        </p:spPr>
      </p:pic>
    </p:spTree>
    <p:extLst>
      <p:ext uri="{BB962C8B-B14F-4D97-AF65-F5344CB8AC3E}">
        <p14:creationId xmlns:p14="http://schemas.microsoft.com/office/powerpoint/2010/main" val="21822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43</Words>
  <Application>Microsoft Office PowerPoint</Application>
  <PresentationFormat>Широкоэкранный</PresentationFormat>
  <Paragraphs>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Arial Unicode MS</vt:lpstr>
      <vt:lpstr>Calibri</vt:lpstr>
      <vt:lpstr>Calibri Light</vt:lpstr>
      <vt:lpstr>Тема Office</vt:lpstr>
      <vt:lpstr>Мастер-класс «Подарок на праздник»  Разработала учитель изобразительного искусства МБОУ «СОШ № 39» г. Чебоксары Сикержицкая А. В.</vt:lpstr>
      <vt:lpstr>Подарки для любимого человека  могут быть разными: - купленные в магазине - изготовленные своими руками</vt:lpstr>
      <vt:lpstr>Подарки которые можно приобрести в магазине:  - цветы - конфеты - подарочное книжное  издание - посуда - сувенир - канцелярия </vt:lpstr>
      <vt:lpstr>Можно изготовить подарок своими руками:  - открытка - рисунок - игрушка </vt:lpstr>
      <vt:lpstr>Сегодня мы создадим с вами сладкий подарок </vt:lpstr>
      <vt:lpstr>Необходимые материалы: 1.мармеладки (разной формы) 2. зефир 3. мармеладные шарики в глазури 4. маршмеллоу (разной формы) 5. шпажки бамбуковые 6. перчатки  7. пленка упаковочная 8. узкий скорч </vt:lpstr>
      <vt:lpstr>Ход работы: </vt:lpstr>
      <vt:lpstr>Презентация PowerPoint</vt:lpstr>
      <vt:lpstr>Презентация PowerPoint</vt:lpstr>
      <vt:lpstr>Наши результаты: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«Сладкий букет для мамы»  Разработала учитель изобразительного искусства МБОУ «СОШ № 39» г. Чебоксары Сикержицкая А. В.</dc:title>
  <dc:creator>Учетная запись Майкрософт</dc:creator>
  <cp:lastModifiedBy>Учитель</cp:lastModifiedBy>
  <cp:revision>13</cp:revision>
  <dcterms:created xsi:type="dcterms:W3CDTF">2022-09-28T02:23:52Z</dcterms:created>
  <dcterms:modified xsi:type="dcterms:W3CDTF">2022-09-28T15:58:21Z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894838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S9.2.0</vt:lpwstr>
  </property>
</Properties>
</file>