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38" r:id="rId3"/>
    <p:sldId id="319" r:id="rId4"/>
    <p:sldId id="294" r:id="rId5"/>
    <p:sldId id="332" r:id="rId6"/>
    <p:sldId id="346" r:id="rId7"/>
    <p:sldId id="345" r:id="rId8"/>
    <p:sldId id="34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00"/>
    <a:srgbClr val="FF66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96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4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59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39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8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81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6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0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50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03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49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76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71517" y="2299813"/>
            <a:ext cx="104010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 (ЕМ СПТ):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методики и возможности ее использования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1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548" y="2979353"/>
            <a:ext cx="11238271" cy="11387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Правообладателем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«Единой методики социально – психологического тестирования»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ЕМ СПТ) является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Министерство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просвещения Российской Федерации.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548" y="1201348"/>
            <a:ext cx="11238271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СПТ)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разработана 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поручением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Государственного антинаркотического комитета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протокол от 11 декабря 2017 г. № 35)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548" y="4429953"/>
            <a:ext cx="11242657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2019 года является обязательной для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использования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образовательных организациях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всех субъектов Российской Федерации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6581" y="257571"/>
            <a:ext cx="10491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СПТ как единый измерительный инструмент </a:t>
            </a:r>
            <a:endParaRPr lang="ru-RU" sz="3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4736" y="933902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71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8799" y="302305"/>
            <a:ext cx="9001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стандарт проведения единой методики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48799" y="933902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48797" y="3126346"/>
            <a:ext cx="473802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содержание методики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23708" y="1315114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субшкал и шкал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8799" y="1315114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порядок проведения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8797" y="2220729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инструкции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23708" y="2220730"/>
            <a:ext cx="473802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к обработке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23708" y="3126346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формы отчетности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48796" y="4031961"/>
            <a:ext cx="1051293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за реализацию государственной политики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несут ответственность за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19299" y="5491574"/>
            <a:ext cx="937193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аутентичность используемой методики оригиналу,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стандарту и порядку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9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8562" y="166017"/>
            <a:ext cx="734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область применения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68561" y="1296407"/>
            <a:ext cx="1120758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вероятности вовлечения в зависимое поведение на основе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факторов риска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(ФР)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(ФЗ)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воздействующих на обследуемых.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8562" y="3948009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и незначительную вероятность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562" y="5027146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СПТ применяется для тестирования лиц подросткового и юношеского возраста старше 13 лет.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7" y="2751458"/>
            <a:ext cx="107115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может быть использована для формулировки заключения о наркотической или иной зависимости респондента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30478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562" y="166017"/>
            <a:ext cx="9268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и формы проведения и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763" y="2608842"/>
            <a:ext cx="4567157" cy="3170099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1020907" y="2608842"/>
            <a:ext cx="4563724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0907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построения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методики</a:t>
            </a:r>
          </a:p>
          <a:p>
            <a:pPr algn="ctr"/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33763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модификации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 социально-психологического тестирования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02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3912808" y="3973286"/>
            <a:ext cx="112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745" y="3689255"/>
            <a:ext cx="3480179" cy="1213704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1497905" y="2158415"/>
            <a:ext cx="2259881" cy="120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497" y="1552285"/>
            <a:ext cx="479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тсев недостоверных ответов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верх 22"/>
          <p:cNvSpPr/>
          <p:nvPr/>
        </p:nvSpPr>
        <p:spPr>
          <a:xfrm rot="18066562">
            <a:off x="1943313" y="3171632"/>
            <a:ext cx="294156" cy="998670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3257494">
            <a:off x="3286489" y="3078446"/>
            <a:ext cx="294156" cy="1456379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953258" y="5041504"/>
            <a:ext cx="1407572" cy="8365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9198" y="5030532"/>
            <a:ext cx="155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</a:t>
            </a:r>
          </a:p>
          <a:p>
            <a:pPr algn="ctr"/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endParaRPr lang="ru-RU" b="1" dirty="0">
              <a:solidFill>
                <a:srgbClr val="0086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6998" y="2086878"/>
            <a:ext cx="177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всех </a:t>
            </a:r>
          </a:p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</a:t>
            </a:r>
            <a:endParaRPr lang="ru-RU" b="1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156" y="2922413"/>
            <a:ext cx="16136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</a:p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тветы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- 30 %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6155" y="2041018"/>
            <a:ext cx="4701779" cy="4508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4076" y="6025925"/>
            <a:ext cx="4245935" cy="3758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Достоверный массив данных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9684" y="224383"/>
            <a:ext cx="1081135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ЕМ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СПТ-2019: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Выявить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с показателями повышенной вероятности вовлечения в зависимое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поведение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87838" y="1552285"/>
            <a:ext cx="5608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вероятность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вовлечения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79948" y="2276082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задачи используются два взаимодополняющих и проверяющих алгоритма анализа данных: количественный и качественный.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9947" y="3287048"/>
            <a:ext cx="624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основываются на соотношении критических значений факторов риска и факторов защиты.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4455" y="4050782"/>
            <a:ext cx="6241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оценивает обучающихся, она оценивает степень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в которых находятся обучающиеся на основе процедуры опроса.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4455" y="5341420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высокой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вероятность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2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1963271" y="1640541"/>
            <a:ext cx="7996517" cy="31466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лая лента лицом вверх 1"/>
          <p:cNvSpPr/>
          <p:nvPr/>
        </p:nvSpPr>
        <p:spPr>
          <a:xfrm>
            <a:off x="4637210" y="2724361"/>
            <a:ext cx="2832847" cy="1129553"/>
          </a:xfrm>
          <a:prstGeom prst="ellipseRibbon2">
            <a:avLst>
              <a:gd name="adj1" fmla="val 25000"/>
              <a:gd name="adj2" fmla="val 69165"/>
              <a:gd name="adj3" fmla="val 1170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 СПТ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117" y="5616605"/>
            <a:ext cx="1118303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sz="20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использованию </a:t>
            </a:r>
            <a:r>
              <a:rPr lang="ru-RU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 консультационной, коррекционной и профилактической работе 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допускаются специалисты, имеющие </a:t>
            </a:r>
            <a:r>
              <a:rPr lang="ru-RU" sz="20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высшее </a:t>
            </a:r>
            <a:r>
              <a:rPr lang="ru-RU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психологическое образование, 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прошедшие повышение квалификации по </a:t>
            </a:r>
            <a:r>
              <a:rPr lang="ru-RU" sz="20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применению ЕМ СПТ</a:t>
            </a:r>
            <a:endParaRPr lang="ru-RU" sz="2000" b="1" dirty="0" smtClean="0">
              <a:ln>
                <a:solidFill>
                  <a:schemeClr val="accent4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2480" y="1293515"/>
            <a:ext cx="450230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выводов - соотношение факторов риска (ФР) и факторов защиты (ФЗ)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3444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Переход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оценки обучающихся («группы риска»)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социально-психологических условий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8941" y="2653585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Введение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понятия и шкалы «Резистентность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7715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обратной связи и профессиональной интерпретации результатов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79977" y="2635688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региональных норм</a:t>
            </a:r>
          </a:p>
          <a:p>
            <a:pPr algn="ctr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508" y="286185"/>
            <a:ext cx="433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ЕМ СПТ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3508" y="933902"/>
            <a:ext cx="105576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70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592" y="1124744"/>
            <a:ext cx="7416824" cy="56201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0281" y="55775"/>
            <a:ext cx="10901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тестирование как диагностический компонент воспитательной деятельности образовательной организации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90282" y="882789"/>
            <a:ext cx="10390094" cy="3983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07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448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Пользователь</cp:lastModifiedBy>
  <cp:revision>180</cp:revision>
  <dcterms:created xsi:type="dcterms:W3CDTF">2019-05-30T16:10:40Z</dcterms:created>
  <dcterms:modified xsi:type="dcterms:W3CDTF">2019-08-26T09:03:07Z</dcterms:modified>
</cp:coreProperties>
</file>